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24384000" cy="13716000"/>
  <p:notesSz cx="6858000" cy="9144000"/>
  <p:embeddedFontLst>
    <p:embeddedFont>
      <p:font typeface="DungGeunMo"/>
      <p:regular r:id="rId60"/>
    </p:embeddedFont>
    <p:embeddedFont>
      <p:font typeface="Pretendard Regular"/>
      <p:regular r:id="rId61"/>
    </p:embeddedFont>
    <p:embeddedFont>
      <p:font typeface="210 Yeonpilsketch Regular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1.fntdata" Type="http://schemas.openxmlformats.org/officeDocument/2006/relationships/font"/><Relationship Id="rId61" Target="fonts/font2.fntdata" Type="http://schemas.openxmlformats.org/officeDocument/2006/relationships/font"/><Relationship Id="rId62" Target="fonts/font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24" Target="../media/image23.png" Type="http://schemas.openxmlformats.org/officeDocument/2006/relationships/image"/><Relationship Id="rId25" Target="../media/image24.png" Type="http://schemas.openxmlformats.org/officeDocument/2006/relationships/image"/><Relationship Id="rId26" Target="../media/image25.png" Type="http://schemas.openxmlformats.org/officeDocument/2006/relationships/image"/><Relationship Id="rId27" Target="../media/image2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gif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31.png" Type="http://schemas.openxmlformats.org/officeDocument/2006/relationships/image"/><Relationship Id="rId14" Target="../media/image12.png" Type="http://schemas.openxmlformats.org/officeDocument/2006/relationships/image"/><Relationship Id="rId15" Target="../media/image132.png" Type="http://schemas.openxmlformats.org/officeDocument/2006/relationships/image"/><Relationship Id="rId16" Target="../media/image14.png" Type="http://schemas.openxmlformats.org/officeDocument/2006/relationships/image"/><Relationship Id="rId17" Target="../media/image15.png" Type="http://schemas.openxmlformats.org/officeDocument/2006/relationships/image"/><Relationship Id="rId18" Target="../media/image16.png" Type="http://schemas.openxmlformats.org/officeDocument/2006/relationships/image"/><Relationship Id="rId19" Target="../media/image17.png" Type="http://schemas.openxmlformats.org/officeDocument/2006/relationships/image"/><Relationship Id="rId2" Target="../media/image27.png" Type="http://schemas.openxmlformats.org/officeDocument/2006/relationships/image"/><Relationship Id="rId20" Target="../media/image66.png" Type="http://schemas.openxmlformats.org/officeDocument/2006/relationships/image"/><Relationship Id="rId21" Target="../media/image43.png" Type="http://schemas.openxmlformats.org/officeDocument/2006/relationships/image"/><Relationship Id="rId22" Target="../media/image20.png" Type="http://schemas.openxmlformats.org/officeDocument/2006/relationships/image"/><Relationship Id="rId23" Target="../media/image133.png" Type="http://schemas.openxmlformats.org/officeDocument/2006/relationships/image"/><Relationship Id="rId24" Target="../media/image134.png" Type="http://schemas.openxmlformats.org/officeDocument/2006/relationships/image"/><Relationship Id="rId25" Target="../media/image135.png" Type="http://schemas.openxmlformats.org/officeDocument/2006/relationships/image"/><Relationship Id="rId26" Target="../media/image136.png" Type="http://schemas.openxmlformats.org/officeDocument/2006/relationships/image"/><Relationship Id="rId27" Target="../media/image137.png" Type="http://schemas.openxmlformats.org/officeDocument/2006/relationships/image"/><Relationship Id="rId28" Target="../media/image138.png" Type="http://schemas.openxmlformats.org/officeDocument/2006/relationships/image"/><Relationship Id="rId29" Target="../media/image139.png" Type="http://schemas.openxmlformats.org/officeDocument/2006/relationships/image"/><Relationship Id="rId3" Target="../media/image22.png" Type="http://schemas.openxmlformats.org/officeDocument/2006/relationships/image"/><Relationship Id="rId30" Target="../media/image140.png" Type="http://schemas.openxmlformats.org/officeDocument/2006/relationships/image"/><Relationship Id="rId31" Target="../media/image141.png" Type="http://schemas.openxmlformats.org/officeDocument/2006/relationships/image"/><Relationship Id="rId32" Target="../media/image142.png" Type="http://schemas.openxmlformats.org/officeDocument/2006/relationships/image"/><Relationship Id="rId33" Target="../media/image143.png" Type="http://schemas.openxmlformats.org/officeDocument/2006/relationships/image"/><Relationship Id="rId34" Target="../media/image144.png" Type="http://schemas.openxmlformats.org/officeDocument/2006/relationships/image"/><Relationship Id="rId35" Target="../media/image145.gif" Type="http://schemas.openxmlformats.org/officeDocument/2006/relationships/image"/><Relationship Id="rId36" Target="../media/image146.gif" Type="http://schemas.openxmlformats.org/officeDocument/2006/relationships/image"/><Relationship Id="rId37" Target="../media/image147.gif" Type="http://schemas.openxmlformats.org/officeDocument/2006/relationships/image"/><Relationship Id="rId38" Target="../media/image148.gif" Type="http://schemas.openxmlformats.org/officeDocument/2006/relationships/image"/><Relationship Id="rId39" Target="../media/image149.gif" Type="http://schemas.openxmlformats.org/officeDocument/2006/relationships/image"/><Relationship Id="rId4" Target="../media/image2.png" Type="http://schemas.openxmlformats.org/officeDocument/2006/relationships/image"/><Relationship Id="rId40" Target="../media/image150.gif" Type="http://schemas.openxmlformats.org/officeDocument/2006/relationships/image"/><Relationship Id="rId41" Target="../media/image42.png" Type="http://schemas.openxmlformats.org/officeDocument/2006/relationships/image"/><Relationship Id="rId5" Target="../media/image128.png" Type="http://schemas.openxmlformats.org/officeDocument/2006/relationships/image"/><Relationship Id="rId6" Target="../media/image5.png" Type="http://schemas.openxmlformats.org/officeDocument/2006/relationships/image"/><Relationship Id="rId7" Target="../media/image1.png" Type="http://schemas.openxmlformats.org/officeDocument/2006/relationships/image"/><Relationship Id="rId8" Target="../media/image129.png" Type="http://schemas.openxmlformats.org/officeDocument/2006/relationships/image"/><Relationship Id="rId9" Target="../media/image1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1.png" Type="http://schemas.openxmlformats.org/officeDocument/2006/relationships/image"/><Relationship Id="rId11" Target="../media/image152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43.png" Type="http://schemas.openxmlformats.org/officeDocument/2006/relationships/image"/><Relationship Id="rId2" Target="../media/image27.png" Type="http://schemas.openxmlformats.org/officeDocument/2006/relationships/image"/><Relationship Id="rId20" Target="../media/image20.png" Type="http://schemas.openxmlformats.org/officeDocument/2006/relationships/image"/><Relationship Id="rId21" Target="../media/image82.png" Type="http://schemas.openxmlformats.org/officeDocument/2006/relationships/image"/><Relationship Id="rId22" Target="../media/image125.png" Type="http://schemas.openxmlformats.org/officeDocument/2006/relationships/image"/><Relationship Id="rId23" Target="../media/image153.png" Type="http://schemas.openxmlformats.org/officeDocument/2006/relationships/image"/><Relationship Id="rId24" Target="../media/image4.gif" Type="http://schemas.openxmlformats.org/officeDocument/2006/relationships/image"/><Relationship Id="rId3" Target="../media/image22.png" Type="http://schemas.openxmlformats.org/officeDocument/2006/relationships/image"/><Relationship Id="rId4" Target="../media/image73.pn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52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92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43.png" Type="http://schemas.openxmlformats.org/officeDocument/2006/relationships/image"/><Relationship Id="rId2" Target="../media/image27.png" Type="http://schemas.openxmlformats.org/officeDocument/2006/relationships/image"/><Relationship Id="rId20" Target="../media/image20.png" Type="http://schemas.openxmlformats.org/officeDocument/2006/relationships/image"/><Relationship Id="rId21" Target="../media/image133.png" Type="http://schemas.openxmlformats.org/officeDocument/2006/relationships/image"/><Relationship Id="rId22" Target="../media/image154.png" Type="http://schemas.openxmlformats.org/officeDocument/2006/relationships/image"/><Relationship Id="rId23" Target="../media/image26.png" Type="http://schemas.openxmlformats.org/officeDocument/2006/relationships/image"/><Relationship Id="rId24" Target="../media/image2.png" Type="http://schemas.openxmlformats.org/officeDocument/2006/relationships/image"/><Relationship Id="rId25" Target="../media/image42.png" Type="http://schemas.openxmlformats.org/officeDocument/2006/relationships/image"/><Relationship Id="rId26" Target="../media/image155.png" Type="http://schemas.openxmlformats.org/officeDocument/2006/relationships/image"/><Relationship Id="rId27" Target="../media/Yf5MyfsyTp.mp4" Type="http://schemas.microsoft.com/office/2007/relationships/media"/><Relationship Id="rId28" Target="../media/Yf5MyfsyTp.mp4" Type="http://schemas.openxmlformats.org/officeDocument/2006/relationships/video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56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31.png" Type="http://schemas.openxmlformats.org/officeDocument/2006/relationships/image"/><Relationship Id="rId23" Target="../media/image25.png" Type="http://schemas.openxmlformats.org/officeDocument/2006/relationships/image"/><Relationship Id="rId24" Target="../media/image126.png" Type="http://schemas.openxmlformats.org/officeDocument/2006/relationships/image"/><Relationship Id="rId25" Target="../media/image42.png" Type="http://schemas.openxmlformats.org/officeDocument/2006/relationships/image"/><Relationship Id="rId26" Target="../media/image157.png" Type="http://schemas.openxmlformats.org/officeDocument/2006/relationships/image"/><Relationship Id="rId27" Target="../media/image158.png" Type="http://schemas.openxmlformats.org/officeDocument/2006/relationships/image"/><Relationship Id="rId28" Target="../media/image159.png" Type="http://schemas.openxmlformats.org/officeDocument/2006/relationships/image"/><Relationship Id="rId29" Target="../media/image160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52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92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161.png" Type="http://schemas.openxmlformats.org/officeDocument/2006/relationships/image"/><Relationship Id="rId21" Target="../media/image20.png" Type="http://schemas.openxmlformats.org/officeDocument/2006/relationships/image"/><Relationship Id="rId22" Target="../media/image82.png" Type="http://schemas.openxmlformats.org/officeDocument/2006/relationships/image"/><Relationship Id="rId23" Target="../media/image121.png" Type="http://schemas.openxmlformats.org/officeDocument/2006/relationships/image"/><Relationship Id="rId24" Target="../media/image162.png" Type="http://schemas.openxmlformats.org/officeDocument/2006/relationships/image"/><Relationship Id="rId25" Target="../media/image42.png" Type="http://schemas.openxmlformats.org/officeDocument/2006/relationships/image"/><Relationship Id="rId26" Target="../media/image163.png" Type="http://schemas.openxmlformats.org/officeDocument/2006/relationships/image"/><Relationship Id="rId27" Target="../media/image164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92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4.png" Type="http://schemas.openxmlformats.org/officeDocument/2006/relationships/image"/><Relationship Id="rId23" Target="../media/image166.png" Type="http://schemas.openxmlformats.org/officeDocument/2006/relationships/image"/><Relationship Id="rId24" Target="../media/image167.png" Type="http://schemas.openxmlformats.org/officeDocument/2006/relationships/image"/><Relationship Id="rId25" Target="../media/image42.png" Type="http://schemas.openxmlformats.org/officeDocument/2006/relationships/image"/><Relationship Id="rId26" Target="../media/image168.png" Type="http://schemas.openxmlformats.org/officeDocument/2006/relationships/image"/><Relationship Id="rId27" Target="../media/image169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16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170.png" Type="http://schemas.openxmlformats.org/officeDocument/2006/relationships/image"/><Relationship Id="rId22" Target="../media/image133.png" Type="http://schemas.openxmlformats.org/officeDocument/2006/relationships/image"/><Relationship Id="rId23" Target="../media/image166.png" Type="http://schemas.openxmlformats.org/officeDocument/2006/relationships/image"/><Relationship Id="rId24" Target="../media/image26.png" Type="http://schemas.openxmlformats.org/officeDocument/2006/relationships/image"/><Relationship Id="rId25" Target="../media/image42.png" Type="http://schemas.openxmlformats.org/officeDocument/2006/relationships/image"/><Relationship Id="rId26" Target="../media/image171.png" Type="http://schemas.openxmlformats.org/officeDocument/2006/relationships/image"/><Relationship Id="rId27" Target="../media/image172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9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173.png" Type="http://schemas.openxmlformats.org/officeDocument/2006/relationships/image"/><Relationship Id="rId21" Target="../media/image20.png" Type="http://schemas.openxmlformats.org/officeDocument/2006/relationships/image"/><Relationship Id="rId22" Target="../media/image44.png" Type="http://schemas.openxmlformats.org/officeDocument/2006/relationships/image"/><Relationship Id="rId23" Target="../media/image125.png" Type="http://schemas.openxmlformats.org/officeDocument/2006/relationships/image"/><Relationship Id="rId24" Target="../media/image167.png" Type="http://schemas.openxmlformats.org/officeDocument/2006/relationships/image"/><Relationship Id="rId25" Target="../media/image42.png" Type="http://schemas.openxmlformats.org/officeDocument/2006/relationships/image"/><Relationship Id="rId26" Target="../media/image174.png" Type="http://schemas.openxmlformats.org/officeDocument/2006/relationships/image"/><Relationship Id="rId27" Target="../media/image175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92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82.png" Type="http://schemas.openxmlformats.org/officeDocument/2006/relationships/image"/><Relationship Id="rId23" Target="../media/image125.png" Type="http://schemas.openxmlformats.org/officeDocument/2006/relationships/image"/><Relationship Id="rId24" Target="../media/image126.png" Type="http://schemas.openxmlformats.org/officeDocument/2006/relationships/image"/><Relationship Id="rId25" Target="../media/image42.png" Type="http://schemas.openxmlformats.org/officeDocument/2006/relationships/image"/><Relationship Id="rId26" Target="../media/image176.png" Type="http://schemas.openxmlformats.org/officeDocument/2006/relationships/image"/><Relationship Id="rId27" Target="../media/image177.png" Type="http://schemas.openxmlformats.org/officeDocument/2006/relationships/image"/><Relationship Id="rId28" Target="../media/image178.png" Type="http://schemas.openxmlformats.org/officeDocument/2006/relationships/image"/><Relationship Id="rId29" Target="../media/image179.png" Type="http://schemas.openxmlformats.org/officeDocument/2006/relationships/image"/><Relationship Id="rId3" Target="../media/image22.png" Type="http://schemas.openxmlformats.org/officeDocument/2006/relationships/image"/><Relationship Id="rId30" Target="../media/image180.png" Type="http://schemas.openxmlformats.org/officeDocument/2006/relationships/image"/><Relationship Id="rId31" Target="../media/image181.png" Type="http://schemas.openxmlformats.org/officeDocument/2006/relationships/image"/><Relationship Id="rId32" Target="../media/image182.png" Type="http://schemas.openxmlformats.org/officeDocument/2006/relationships/image"/><Relationship Id="rId33" Target="../media/image183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87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88.png" Type="http://schemas.openxmlformats.org/officeDocument/2006/relationships/image"/><Relationship Id="rId19" Target="../media/image66.png" Type="http://schemas.openxmlformats.org/officeDocument/2006/relationships/image"/><Relationship Id="rId2" Target="../media/image184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189.png" Type="http://schemas.openxmlformats.org/officeDocument/2006/relationships/image"/><Relationship Id="rId23" Target="../media/image94.png" Type="http://schemas.openxmlformats.org/officeDocument/2006/relationships/image"/><Relationship Id="rId24" Target="../media/image190.png" Type="http://schemas.openxmlformats.org/officeDocument/2006/relationships/image"/><Relationship Id="rId25" Target="../media/image42.png" Type="http://schemas.openxmlformats.org/officeDocument/2006/relationships/image"/><Relationship Id="rId26" Target="../media/image191.png" Type="http://schemas.openxmlformats.org/officeDocument/2006/relationships/image"/><Relationship Id="rId27" Target="../media/image192.png" Type="http://schemas.openxmlformats.org/officeDocument/2006/relationships/image"/><Relationship Id="rId28" Target="../media/image193.png" Type="http://schemas.openxmlformats.org/officeDocument/2006/relationships/image"/><Relationship Id="rId29" Target="../media/image194.png" Type="http://schemas.openxmlformats.org/officeDocument/2006/relationships/image"/><Relationship Id="rId3" Target="../media/image22.png" Type="http://schemas.openxmlformats.org/officeDocument/2006/relationships/image"/><Relationship Id="rId30" Target="../media/image195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185.png" Type="http://schemas.openxmlformats.org/officeDocument/2006/relationships/image"/><Relationship Id="rId8" Target="../media/image7.png" Type="http://schemas.openxmlformats.org/officeDocument/2006/relationships/image"/><Relationship Id="rId9" Target="../media/image18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30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31.png" Type="http://schemas.openxmlformats.org/officeDocument/2006/relationships/image"/><Relationship Id="rId23" Target="../media/image32.png" Type="http://schemas.openxmlformats.org/officeDocument/2006/relationships/image"/><Relationship Id="rId24" Target="../media/image26.png" Type="http://schemas.openxmlformats.org/officeDocument/2006/relationships/image"/><Relationship Id="rId25" Target="../media/image33.png" Type="http://schemas.openxmlformats.org/officeDocument/2006/relationships/image"/><Relationship Id="rId26" Target="../media/image34.png" Type="http://schemas.openxmlformats.org/officeDocument/2006/relationships/image"/><Relationship Id="rId27" Target="../media/image35.png" Type="http://schemas.openxmlformats.org/officeDocument/2006/relationships/image"/><Relationship Id="rId28" Target="../media/image36.png" Type="http://schemas.openxmlformats.org/officeDocument/2006/relationships/image"/><Relationship Id="rId29" Target="../media/image37.png" Type="http://schemas.openxmlformats.org/officeDocument/2006/relationships/image"/><Relationship Id="rId3" Target="../media/image22.png" Type="http://schemas.openxmlformats.org/officeDocument/2006/relationships/image"/><Relationship Id="rId30" Target="../media/image38.png" Type="http://schemas.openxmlformats.org/officeDocument/2006/relationships/image"/><Relationship Id="rId31" Target="../media/image39.png" Type="http://schemas.openxmlformats.org/officeDocument/2006/relationships/image"/><Relationship Id="rId32" Target="../media/image40.png" Type="http://schemas.openxmlformats.org/officeDocument/2006/relationships/image"/><Relationship Id="rId33" Target="../media/image41.png" Type="http://schemas.openxmlformats.org/officeDocument/2006/relationships/image"/><Relationship Id="rId4" Target="../media/image23.png" Type="http://schemas.openxmlformats.org/officeDocument/2006/relationships/image"/><Relationship Id="rId5" Target="../media/image28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91.png" Type="http://schemas.openxmlformats.org/officeDocument/2006/relationships/image"/><Relationship Id="rId13" Target="../media/image12.png" Type="http://schemas.openxmlformats.org/officeDocument/2006/relationships/image"/><Relationship Id="rId14" Target="../media/image196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44.png" Type="http://schemas.openxmlformats.org/officeDocument/2006/relationships/image"/><Relationship Id="rId23" Target="../media/image197.png" Type="http://schemas.openxmlformats.org/officeDocument/2006/relationships/image"/><Relationship Id="rId24" Target="../media/image26.png" Type="http://schemas.openxmlformats.org/officeDocument/2006/relationships/image"/><Relationship Id="rId25" Target="../media/image42.png" Type="http://schemas.openxmlformats.org/officeDocument/2006/relationships/image"/><Relationship Id="rId26" Target="../media/image198.png" Type="http://schemas.openxmlformats.org/officeDocument/2006/relationships/image"/><Relationship Id="rId27" Target="../media/image199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7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52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24.png" Type="http://schemas.openxmlformats.org/officeDocument/2006/relationships/image"/><Relationship Id="rId23" Target="../media/image200.png" Type="http://schemas.openxmlformats.org/officeDocument/2006/relationships/image"/><Relationship Id="rId24" Target="../media/image162.png" Type="http://schemas.openxmlformats.org/officeDocument/2006/relationships/image"/><Relationship Id="rId25" Target="../media/image42.png" Type="http://schemas.openxmlformats.org/officeDocument/2006/relationships/image"/><Relationship Id="rId26" Target="../media/image201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02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3.png" Type="http://schemas.openxmlformats.org/officeDocument/2006/relationships/image"/><Relationship Id="rId22" Target="../media/image93.png" Type="http://schemas.openxmlformats.org/officeDocument/2006/relationships/image"/><Relationship Id="rId23" Target="../media/image204.png" Type="http://schemas.openxmlformats.org/officeDocument/2006/relationships/image"/><Relationship Id="rId24" Target="../media/image162.png" Type="http://schemas.openxmlformats.org/officeDocument/2006/relationships/image"/><Relationship Id="rId25" Target="../media/image42.png" Type="http://schemas.openxmlformats.org/officeDocument/2006/relationships/image"/><Relationship Id="rId26" Target="../media/image205.png" Type="http://schemas.openxmlformats.org/officeDocument/2006/relationships/image"/><Relationship Id="rId27" Target="../media/ENCutjQIGn.mp4" Type="http://schemas.microsoft.com/office/2007/relationships/media"/><Relationship Id="rId28" Target="../media/ENCutjQIGn.mp4" Type="http://schemas.openxmlformats.org/officeDocument/2006/relationships/video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7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92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133.png" Type="http://schemas.openxmlformats.org/officeDocument/2006/relationships/image"/><Relationship Id="rId23" Target="../media/image197.png" Type="http://schemas.openxmlformats.org/officeDocument/2006/relationships/image"/><Relationship Id="rId24" Target="../media/image106.png" Type="http://schemas.openxmlformats.org/officeDocument/2006/relationships/image"/><Relationship Id="rId25" Target="../media/image42.png" Type="http://schemas.openxmlformats.org/officeDocument/2006/relationships/image"/><Relationship Id="rId26" Target="../media/image206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44.png" Type="http://schemas.openxmlformats.org/officeDocument/2006/relationships/image"/><Relationship Id="rId23" Target="../media/image197.png" Type="http://schemas.openxmlformats.org/officeDocument/2006/relationships/image"/><Relationship Id="rId24" Target="../media/image67.png" Type="http://schemas.openxmlformats.org/officeDocument/2006/relationships/image"/><Relationship Id="rId25" Target="../media/image42.png" Type="http://schemas.openxmlformats.org/officeDocument/2006/relationships/image"/><Relationship Id="rId26" Target="../media/image207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7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208.png" Type="http://schemas.openxmlformats.org/officeDocument/2006/relationships/image"/><Relationship Id="rId23" Target="../media/image94.png" Type="http://schemas.openxmlformats.org/officeDocument/2006/relationships/image"/><Relationship Id="rId24" Target="../media/image167.png" Type="http://schemas.openxmlformats.org/officeDocument/2006/relationships/image"/><Relationship Id="rId25" Target="../media/image42.png" Type="http://schemas.openxmlformats.org/officeDocument/2006/relationships/image"/><Relationship Id="rId26" Target="../media/image209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7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10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82.png" Type="http://schemas.openxmlformats.org/officeDocument/2006/relationships/image"/><Relationship Id="rId23" Target="../media/image125.png" Type="http://schemas.openxmlformats.org/officeDocument/2006/relationships/image"/><Relationship Id="rId24" Target="../media/image211.png" Type="http://schemas.openxmlformats.org/officeDocument/2006/relationships/image"/><Relationship Id="rId25" Target="../media/image42.png" Type="http://schemas.openxmlformats.org/officeDocument/2006/relationships/image"/><Relationship Id="rId26" Target="../media/image212.png" Type="http://schemas.openxmlformats.org/officeDocument/2006/relationships/image"/><Relationship Id="rId27" Target="../media/kJpwzv187F.mp4" Type="http://schemas.microsoft.com/office/2007/relationships/media"/><Relationship Id="rId28" Target="../media/kJpwzv187F.mp4" Type="http://schemas.openxmlformats.org/officeDocument/2006/relationships/video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213.png" Type="http://schemas.openxmlformats.org/officeDocument/2006/relationships/image"/><Relationship Id="rId2" Target="../media/image27.png" Type="http://schemas.openxmlformats.org/officeDocument/2006/relationships/image"/><Relationship Id="rId20" Target="../media/image173.png" Type="http://schemas.openxmlformats.org/officeDocument/2006/relationships/image"/><Relationship Id="rId21" Target="../media/image20.png" Type="http://schemas.openxmlformats.org/officeDocument/2006/relationships/image"/><Relationship Id="rId22" Target="../media/image133.png" Type="http://schemas.openxmlformats.org/officeDocument/2006/relationships/image"/><Relationship Id="rId23" Target="../media/image125.png" Type="http://schemas.openxmlformats.org/officeDocument/2006/relationships/image"/><Relationship Id="rId24" Target="../media/image126.png" Type="http://schemas.openxmlformats.org/officeDocument/2006/relationships/image"/><Relationship Id="rId25" Target="../media/image42.png" Type="http://schemas.openxmlformats.org/officeDocument/2006/relationships/image"/><Relationship Id="rId26" Target="../media/image214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7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52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215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133.png" Type="http://schemas.openxmlformats.org/officeDocument/2006/relationships/image"/><Relationship Id="rId23" Target="../media/image94.png" Type="http://schemas.openxmlformats.org/officeDocument/2006/relationships/image"/><Relationship Id="rId24" Target="../media/image126.png" Type="http://schemas.openxmlformats.org/officeDocument/2006/relationships/image"/><Relationship Id="rId25" Target="../media/image42.png" Type="http://schemas.openxmlformats.org/officeDocument/2006/relationships/image"/><Relationship Id="rId26" Target="../media/image216.png" Type="http://schemas.openxmlformats.org/officeDocument/2006/relationships/image"/><Relationship Id="rId27" Target="../media/image217.png" Type="http://schemas.openxmlformats.org/officeDocument/2006/relationships/image"/><Relationship Id="rId28" Target="../media/image218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7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19.png" Type="http://schemas.openxmlformats.org/officeDocument/2006/relationships/image"/><Relationship Id="rId12" Target="../media/image220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133.png" Type="http://schemas.openxmlformats.org/officeDocument/2006/relationships/image"/><Relationship Id="rId23" Target="../media/image221.png" Type="http://schemas.openxmlformats.org/officeDocument/2006/relationships/image"/><Relationship Id="rId24" Target="../media/image162.png" Type="http://schemas.openxmlformats.org/officeDocument/2006/relationships/image"/><Relationship Id="rId25" Target="../media/image42.png" Type="http://schemas.openxmlformats.org/officeDocument/2006/relationships/image"/><Relationship Id="rId26" Target="../media/image222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11.png" Type="http://schemas.openxmlformats.org/officeDocument/2006/relationships/image"/><Relationship Id="rId15" Target="../media/image12.png" Type="http://schemas.openxmlformats.org/officeDocument/2006/relationships/image"/><Relationship Id="rId16" Target="../media/image13.png" Type="http://schemas.openxmlformats.org/officeDocument/2006/relationships/image"/><Relationship Id="rId17" Target="../media/image14.png" Type="http://schemas.openxmlformats.org/officeDocument/2006/relationships/image"/><Relationship Id="rId18" Target="../media/image15.png" Type="http://schemas.openxmlformats.org/officeDocument/2006/relationships/image"/><Relationship Id="rId19" Target="../media/image16.png" Type="http://schemas.openxmlformats.org/officeDocument/2006/relationships/image"/><Relationship Id="rId2" Target="../media/image27.png" Type="http://schemas.openxmlformats.org/officeDocument/2006/relationships/image"/><Relationship Id="rId20" Target="../media/image17.png" Type="http://schemas.openxmlformats.org/officeDocument/2006/relationships/image"/><Relationship Id="rId21" Target="../media/image18.png" Type="http://schemas.openxmlformats.org/officeDocument/2006/relationships/image"/><Relationship Id="rId22" Target="../media/image43.png" Type="http://schemas.openxmlformats.org/officeDocument/2006/relationships/image"/><Relationship Id="rId23" Target="../media/image20.png" Type="http://schemas.openxmlformats.org/officeDocument/2006/relationships/image"/><Relationship Id="rId24" Target="../media/image44.png" Type="http://schemas.openxmlformats.org/officeDocument/2006/relationships/image"/><Relationship Id="rId25" Target="../media/image25.png" Type="http://schemas.openxmlformats.org/officeDocument/2006/relationships/image"/><Relationship Id="rId26" Target="../media/image45.png" Type="http://schemas.openxmlformats.org/officeDocument/2006/relationships/image"/><Relationship Id="rId27" Target="../media/image46.gif" Type="http://schemas.openxmlformats.org/officeDocument/2006/relationships/image"/><Relationship Id="rId28" Target="../media/image47.png" Type="http://schemas.openxmlformats.org/officeDocument/2006/relationships/image"/><Relationship Id="rId29" Target="../media/image48.png" Type="http://schemas.openxmlformats.org/officeDocument/2006/relationships/image"/><Relationship Id="rId3" Target="../media/image22.png" Type="http://schemas.openxmlformats.org/officeDocument/2006/relationships/image"/><Relationship Id="rId30" Target="../media/image49.png" Type="http://schemas.openxmlformats.org/officeDocument/2006/relationships/image"/><Relationship Id="rId31" Target="../media/image50.png" Type="http://schemas.openxmlformats.org/officeDocument/2006/relationships/image"/><Relationship Id="rId32" Target="../media/image51.png" Type="http://schemas.openxmlformats.org/officeDocument/2006/relationships/image"/><Relationship Id="rId33" Target="../media/image52.png" Type="http://schemas.openxmlformats.org/officeDocument/2006/relationships/image"/><Relationship Id="rId34" Target="../media/image53.png" Type="http://schemas.openxmlformats.org/officeDocument/2006/relationships/image"/><Relationship Id="rId35" Target="../media/image54.png" Type="http://schemas.openxmlformats.org/officeDocument/2006/relationships/image"/><Relationship Id="rId36" Target="../media/image55.png" Type="http://schemas.openxmlformats.org/officeDocument/2006/relationships/image"/><Relationship Id="rId37" Target="../media/image56.gif" Type="http://schemas.openxmlformats.org/officeDocument/2006/relationships/image"/><Relationship Id="rId38" Target="../media/image57.png" Type="http://schemas.openxmlformats.org/officeDocument/2006/relationships/image"/><Relationship Id="rId39" Target="../media/image58.png" Type="http://schemas.openxmlformats.org/officeDocument/2006/relationships/image"/><Relationship Id="rId4" Target="../media/image2.png" Type="http://schemas.openxmlformats.org/officeDocument/2006/relationships/image"/><Relationship Id="rId40" Target="../media/image59.png" Type="http://schemas.openxmlformats.org/officeDocument/2006/relationships/image"/><Relationship Id="rId41" Target="../media/image60.png" Type="http://schemas.openxmlformats.org/officeDocument/2006/relationships/image"/><Relationship Id="rId42" Target="../media/image61.png" Type="http://schemas.openxmlformats.org/officeDocument/2006/relationships/image"/><Relationship Id="rId43" Target="../media/image62.png" Type="http://schemas.openxmlformats.org/officeDocument/2006/relationships/image"/><Relationship Id="rId5" Target="../media/image23.png" Type="http://schemas.openxmlformats.org/officeDocument/2006/relationships/image"/><Relationship Id="rId6" Target="../media/image5.png" Type="http://schemas.openxmlformats.org/officeDocument/2006/relationships/image"/><Relationship Id="rId7" Target="../media/image42.png" Type="http://schemas.openxmlformats.org/officeDocument/2006/relationships/image"/><Relationship Id="rId8" Target="../media/image1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223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224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44.png" Type="http://schemas.openxmlformats.org/officeDocument/2006/relationships/image"/><Relationship Id="rId23" Target="../media/image121.png" Type="http://schemas.openxmlformats.org/officeDocument/2006/relationships/image"/><Relationship Id="rId24" Target="../media/image225.png" Type="http://schemas.openxmlformats.org/officeDocument/2006/relationships/image"/><Relationship Id="rId25" Target="../media/image42.png" Type="http://schemas.openxmlformats.org/officeDocument/2006/relationships/image"/><Relationship Id="rId26" Target="../media/image226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133.png" Type="http://schemas.openxmlformats.org/officeDocument/2006/relationships/image"/><Relationship Id="rId23" Target="../media/image154.png" Type="http://schemas.openxmlformats.org/officeDocument/2006/relationships/image"/><Relationship Id="rId24" Target="../media/image225.png" Type="http://schemas.openxmlformats.org/officeDocument/2006/relationships/image"/><Relationship Id="rId25" Target="../media/image42.png" Type="http://schemas.openxmlformats.org/officeDocument/2006/relationships/image"/><Relationship Id="rId26" Target="../media/image227.png" Type="http://schemas.openxmlformats.org/officeDocument/2006/relationships/image"/><Relationship Id="rId27" Target="../media/NWdgL9AOko.mp4" Type="http://schemas.microsoft.com/office/2007/relationships/media"/><Relationship Id="rId28" Target="../media/NWdgL9AOko.mp4" Type="http://schemas.openxmlformats.org/officeDocument/2006/relationships/video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230.png" Type="http://schemas.openxmlformats.org/officeDocument/2006/relationships/image"/><Relationship Id="rId21" Target="../media/image20.png" Type="http://schemas.openxmlformats.org/officeDocument/2006/relationships/image"/><Relationship Id="rId22" Target="../media/image82.png" Type="http://schemas.openxmlformats.org/officeDocument/2006/relationships/image"/><Relationship Id="rId23" Target="../media/image154.png" Type="http://schemas.openxmlformats.org/officeDocument/2006/relationships/image"/><Relationship Id="rId24" Target="../media/image167.png" Type="http://schemas.openxmlformats.org/officeDocument/2006/relationships/image"/><Relationship Id="rId25" Target="../media/image42.png" Type="http://schemas.openxmlformats.org/officeDocument/2006/relationships/image"/><Relationship Id="rId26" Target="../media/image231.png" Type="http://schemas.openxmlformats.org/officeDocument/2006/relationships/image"/><Relationship Id="rId27" Target="../media/image232.png" Type="http://schemas.openxmlformats.org/officeDocument/2006/relationships/image"/><Relationship Id="rId3" Target="../media/image228.png" Type="http://schemas.openxmlformats.org/officeDocument/2006/relationships/image"/><Relationship Id="rId4" Target="../media/image2.png" Type="http://schemas.openxmlformats.org/officeDocument/2006/relationships/image"/><Relationship Id="rId5" Target="../media/image229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235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44.png" Type="http://schemas.openxmlformats.org/officeDocument/2006/relationships/image"/><Relationship Id="rId23" Target="../media/image236.png" Type="http://schemas.openxmlformats.org/officeDocument/2006/relationships/image"/><Relationship Id="rId24" Target="../media/image237.png" Type="http://schemas.openxmlformats.org/officeDocument/2006/relationships/image"/><Relationship Id="rId25" Target="../media/image42.png" Type="http://schemas.openxmlformats.org/officeDocument/2006/relationships/image"/><Relationship Id="rId26" Target="../media/image238.png" Type="http://schemas.openxmlformats.org/officeDocument/2006/relationships/image"/><Relationship Id="rId27" Target="../media/image239.png" Type="http://schemas.openxmlformats.org/officeDocument/2006/relationships/image"/><Relationship Id="rId3" Target="../media/image233.png" Type="http://schemas.openxmlformats.org/officeDocument/2006/relationships/image"/><Relationship Id="rId4" Target="../media/image2.png" Type="http://schemas.openxmlformats.org/officeDocument/2006/relationships/image"/><Relationship Id="rId5" Target="../media/image234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40.png" Type="http://schemas.openxmlformats.org/officeDocument/2006/relationships/image"/><Relationship Id="rId12" Target="../media/image9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44.png" Type="http://schemas.openxmlformats.org/officeDocument/2006/relationships/image"/><Relationship Id="rId23" Target="../media/image25.png" Type="http://schemas.openxmlformats.org/officeDocument/2006/relationships/image"/><Relationship Id="rId24" Target="../media/image241.png" Type="http://schemas.openxmlformats.org/officeDocument/2006/relationships/image"/><Relationship Id="rId25" Target="../media/image42.png" Type="http://schemas.openxmlformats.org/officeDocument/2006/relationships/image"/><Relationship Id="rId26" Target="../media/image242.png" Type="http://schemas.openxmlformats.org/officeDocument/2006/relationships/image"/><Relationship Id="rId27" Target="../media/dQ89dUVjx0.mp4" Type="http://schemas.microsoft.com/office/2007/relationships/media"/><Relationship Id="rId28" Target="../media/dQ89dUVjx0.mp4" Type="http://schemas.openxmlformats.org/officeDocument/2006/relationships/video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243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93.png" Type="http://schemas.openxmlformats.org/officeDocument/2006/relationships/image"/><Relationship Id="rId23" Target="../media/image94.png" Type="http://schemas.openxmlformats.org/officeDocument/2006/relationships/image"/><Relationship Id="rId24" Target="../media/image26.png" Type="http://schemas.openxmlformats.org/officeDocument/2006/relationships/image"/><Relationship Id="rId25" Target="../media/image42.png" Type="http://schemas.openxmlformats.org/officeDocument/2006/relationships/image"/><Relationship Id="rId26" Target="../media/image244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7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45.png" Type="http://schemas.openxmlformats.org/officeDocument/2006/relationships/image"/><Relationship Id="rId23" Target="../media/image94.png" Type="http://schemas.openxmlformats.org/officeDocument/2006/relationships/image"/><Relationship Id="rId24" Target="../media/image246.png" Type="http://schemas.openxmlformats.org/officeDocument/2006/relationships/image"/><Relationship Id="rId25" Target="../media/image42.png" Type="http://schemas.openxmlformats.org/officeDocument/2006/relationships/image"/><Relationship Id="rId26" Target="../media/image247.png" Type="http://schemas.openxmlformats.org/officeDocument/2006/relationships/image"/><Relationship Id="rId27" Target="../media/image248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44.png" Type="http://schemas.openxmlformats.org/officeDocument/2006/relationships/image"/><Relationship Id="rId23" Target="../media/image125.png" Type="http://schemas.openxmlformats.org/officeDocument/2006/relationships/image"/><Relationship Id="rId24" Target="../media/image225.png" Type="http://schemas.openxmlformats.org/officeDocument/2006/relationships/image"/><Relationship Id="rId25" Target="../media/image42.png" Type="http://schemas.openxmlformats.org/officeDocument/2006/relationships/image"/><Relationship Id="rId26" Target="../media/image250.png" Type="http://schemas.openxmlformats.org/officeDocument/2006/relationships/image"/><Relationship Id="rId27" Target="../media/image251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252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253.png" Type="http://schemas.openxmlformats.org/officeDocument/2006/relationships/image"/><Relationship Id="rId2" Target="../media/image27.png" Type="http://schemas.openxmlformats.org/officeDocument/2006/relationships/image"/><Relationship Id="rId20" Target="../media/image173.png" Type="http://schemas.openxmlformats.org/officeDocument/2006/relationships/image"/><Relationship Id="rId21" Target="../media/image20.png" Type="http://schemas.openxmlformats.org/officeDocument/2006/relationships/image"/><Relationship Id="rId22" Target="../media/image254.png" Type="http://schemas.openxmlformats.org/officeDocument/2006/relationships/image"/><Relationship Id="rId23" Target="../media/image94.png" Type="http://schemas.openxmlformats.org/officeDocument/2006/relationships/image"/><Relationship Id="rId24" Target="../media/image126.png" Type="http://schemas.openxmlformats.org/officeDocument/2006/relationships/image"/><Relationship Id="rId25" Target="../media/image42.png" Type="http://schemas.openxmlformats.org/officeDocument/2006/relationships/image"/><Relationship Id="rId26" Target="../media/image255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256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82.png" Type="http://schemas.openxmlformats.org/officeDocument/2006/relationships/image"/><Relationship Id="rId23" Target="../media/image257.png" Type="http://schemas.openxmlformats.org/officeDocument/2006/relationships/image"/><Relationship Id="rId24" Target="../media/image162.png" Type="http://schemas.openxmlformats.org/officeDocument/2006/relationships/image"/><Relationship Id="rId25" Target="../media/image42.png" Type="http://schemas.openxmlformats.org/officeDocument/2006/relationships/image"/><Relationship Id="rId26" Target="../media/image258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7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63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64.png" Type="http://schemas.openxmlformats.org/officeDocument/2006/relationships/image"/><Relationship Id="rId15" Target="../media/image15.png" Type="http://schemas.openxmlformats.org/officeDocument/2006/relationships/image"/><Relationship Id="rId16" Target="../media/image65.png" Type="http://schemas.openxmlformats.org/officeDocument/2006/relationships/image"/><Relationship Id="rId17" Target="../media/image17.png" Type="http://schemas.openxmlformats.org/officeDocument/2006/relationships/image"/><Relationship Id="rId18" Target="../media/image66.png" Type="http://schemas.openxmlformats.org/officeDocument/2006/relationships/image"/><Relationship Id="rId19" Target="../media/image19.png" Type="http://schemas.openxmlformats.org/officeDocument/2006/relationships/image"/><Relationship Id="rId2" Target="../media/image2.png" Type="http://schemas.openxmlformats.org/officeDocument/2006/relationships/image"/><Relationship Id="rId20" Target="../media/image20.png" Type="http://schemas.openxmlformats.org/officeDocument/2006/relationships/image"/><Relationship Id="rId21" Target="../media/image67.png" Type="http://schemas.openxmlformats.org/officeDocument/2006/relationships/image"/><Relationship Id="rId22" Target="../media/image68.png" Type="http://schemas.openxmlformats.org/officeDocument/2006/relationships/image"/><Relationship Id="rId23" Target="../media/image69.png" Type="http://schemas.openxmlformats.org/officeDocument/2006/relationships/image"/><Relationship Id="rId24" Target="../media/image70.png" Type="http://schemas.openxmlformats.org/officeDocument/2006/relationships/image"/><Relationship Id="rId25" Target="../media/image71.png" Type="http://schemas.openxmlformats.org/officeDocument/2006/relationships/image"/><Relationship Id="rId3" Target="../media/image5.png" Type="http://schemas.openxmlformats.org/officeDocument/2006/relationships/image"/><Relationship Id="rId4" Target="../media/image42.pn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92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208.png" Type="http://schemas.openxmlformats.org/officeDocument/2006/relationships/image"/><Relationship Id="rId23" Target="../media/image25.png" Type="http://schemas.openxmlformats.org/officeDocument/2006/relationships/image"/><Relationship Id="rId24" Target="../media/image162.png" Type="http://schemas.openxmlformats.org/officeDocument/2006/relationships/image"/><Relationship Id="rId25" Target="../media/image42.png" Type="http://schemas.openxmlformats.org/officeDocument/2006/relationships/image"/><Relationship Id="rId26" Target="../media/image260.png" Type="http://schemas.openxmlformats.org/officeDocument/2006/relationships/image"/><Relationship Id="rId27" Target="../media/image261.png" Type="http://schemas.openxmlformats.org/officeDocument/2006/relationships/image"/><Relationship Id="rId28" Target="../media/image262.png" Type="http://schemas.openxmlformats.org/officeDocument/2006/relationships/image"/><Relationship Id="rId3" Target="../media/image259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92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133.png" Type="http://schemas.openxmlformats.org/officeDocument/2006/relationships/image"/><Relationship Id="rId23" Target="../media/image257.png" Type="http://schemas.openxmlformats.org/officeDocument/2006/relationships/image"/><Relationship Id="rId24" Target="../media/image265.png" Type="http://schemas.openxmlformats.org/officeDocument/2006/relationships/image"/><Relationship Id="rId25" Target="../media/image42.png" Type="http://schemas.openxmlformats.org/officeDocument/2006/relationships/image"/><Relationship Id="rId26" Target="../media/image266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7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263.png" Type="http://schemas.openxmlformats.org/officeDocument/2006/relationships/image"/><Relationship Id="rId9" Target="../media/image26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92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44.png" Type="http://schemas.openxmlformats.org/officeDocument/2006/relationships/image"/><Relationship Id="rId23" Target="../media/image94.png" Type="http://schemas.openxmlformats.org/officeDocument/2006/relationships/image"/><Relationship Id="rId24" Target="../media/image267.png" Type="http://schemas.openxmlformats.org/officeDocument/2006/relationships/image"/><Relationship Id="rId25" Target="../media/image42.png" Type="http://schemas.openxmlformats.org/officeDocument/2006/relationships/image"/><Relationship Id="rId26" Target="../media/image268.png" Type="http://schemas.openxmlformats.org/officeDocument/2006/relationships/image"/><Relationship Id="rId27" Target="../media/image269.png" Type="http://schemas.openxmlformats.org/officeDocument/2006/relationships/image"/><Relationship Id="rId28" Target="../media/image270.png" Type="http://schemas.openxmlformats.org/officeDocument/2006/relationships/image"/><Relationship Id="rId3" Target="../media/image228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71.png" Type="http://schemas.openxmlformats.org/officeDocument/2006/relationships/image"/><Relationship Id="rId22" Target="../media/image272.png" Type="http://schemas.openxmlformats.org/officeDocument/2006/relationships/image"/><Relationship Id="rId23" Target="../media/image125.png" Type="http://schemas.openxmlformats.org/officeDocument/2006/relationships/image"/><Relationship Id="rId24" Target="../media/image153.png" Type="http://schemas.openxmlformats.org/officeDocument/2006/relationships/image"/><Relationship Id="rId25" Target="../media/image42.png" Type="http://schemas.openxmlformats.org/officeDocument/2006/relationships/image"/><Relationship Id="rId26" Target="../media/image273.png" Type="http://schemas.openxmlformats.org/officeDocument/2006/relationships/image"/><Relationship Id="rId27" Target="../media/image274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9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31.png" Type="http://schemas.openxmlformats.org/officeDocument/2006/relationships/image"/><Relationship Id="rId23" Target="../media/image94.png" Type="http://schemas.openxmlformats.org/officeDocument/2006/relationships/image"/><Relationship Id="rId24" Target="../media/image241.png" Type="http://schemas.openxmlformats.org/officeDocument/2006/relationships/image"/><Relationship Id="rId25" Target="../media/image275.png" Type="http://schemas.openxmlformats.org/officeDocument/2006/relationships/image"/><Relationship Id="rId26" Target="../media/image276.png" Type="http://schemas.openxmlformats.org/officeDocument/2006/relationships/image"/><Relationship Id="rId27" Target="../media/yx9I74jS8h.mp4" Type="http://schemas.microsoft.com/office/2007/relationships/media"/><Relationship Id="rId28" Target="../media/yx9I74jS8h.mp4" Type="http://schemas.openxmlformats.org/officeDocument/2006/relationships/video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243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277.png" Type="http://schemas.openxmlformats.org/officeDocument/2006/relationships/image"/><Relationship Id="rId23" Target="../media/image121.png" Type="http://schemas.openxmlformats.org/officeDocument/2006/relationships/image"/><Relationship Id="rId24" Target="../media/image167.png" Type="http://schemas.openxmlformats.org/officeDocument/2006/relationships/image"/><Relationship Id="rId25" Target="../media/image275.png" Type="http://schemas.openxmlformats.org/officeDocument/2006/relationships/image"/><Relationship Id="rId26" Target="../media/image278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280.png" Type="http://schemas.openxmlformats.org/officeDocument/2006/relationships/image"/><Relationship Id="rId16" Target="../media/image15.png" Type="http://schemas.openxmlformats.org/officeDocument/2006/relationships/image"/><Relationship Id="rId17" Target="../media/image92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93.png" Type="http://schemas.openxmlformats.org/officeDocument/2006/relationships/image"/><Relationship Id="rId23" Target="../media/image281.png" Type="http://schemas.openxmlformats.org/officeDocument/2006/relationships/image"/><Relationship Id="rId24" Target="../media/image282.png" Type="http://schemas.openxmlformats.org/officeDocument/2006/relationships/image"/><Relationship Id="rId25" Target="../media/image275.png" Type="http://schemas.openxmlformats.org/officeDocument/2006/relationships/image"/><Relationship Id="rId26" Target="../media/image283.png" Type="http://schemas.openxmlformats.org/officeDocument/2006/relationships/image"/><Relationship Id="rId27" Target="../media/image284.png" Type="http://schemas.openxmlformats.org/officeDocument/2006/relationships/image"/><Relationship Id="rId28" Target="../media/image285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27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9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92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286.png" Type="http://schemas.openxmlformats.org/officeDocument/2006/relationships/image"/><Relationship Id="rId21" Target="../media/image20.png" Type="http://schemas.openxmlformats.org/officeDocument/2006/relationships/image"/><Relationship Id="rId22" Target="../media/image133.png" Type="http://schemas.openxmlformats.org/officeDocument/2006/relationships/image"/><Relationship Id="rId23" Target="../media/image287.png" Type="http://schemas.openxmlformats.org/officeDocument/2006/relationships/image"/><Relationship Id="rId24" Target="../media/image126.png" Type="http://schemas.openxmlformats.org/officeDocument/2006/relationships/image"/><Relationship Id="rId25" Target="../media/image275.png" Type="http://schemas.openxmlformats.org/officeDocument/2006/relationships/image"/><Relationship Id="rId26" Target="../media/image288.png" Type="http://schemas.openxmlformats.org/officeDocument/2006/relationships/image"/><Relationship Id="rId27" Target="../media/image289.png" Type="http://schemas.openxmlformats.org/officeDocument/2006/relationships/image"/><Relationship Id="rId28" Target="../media/image290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7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91.png" Type="http://schemas.openxmlformats.org/officeDocument/2006/relationships/image"/><Relationship Id="rId12" Target="../media/image9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133.png" Type="http://schemas.openxmlformats.org/officeDocument/2006/relationships/image"/><Relationship Id="rId23" Target="../media/image292.png" Type="http://schemas.openxmlformats.org/officeDocument/2006/relationships/image"/><Relationship Id="rId24" Target="../media/image225.png" Type="http://schemas.openxmlformats.org/officeDocument/2006/relationships/image"/><Relationship Id="rId25" Target="../media/image275.png" Type="http://schemas.openxmlformats.org/officeDocument/2006/relationships/image"/><Relationship Id="rId26" Target="../media/image293.png" Type="http://schemas.openxmlformats.org/officeDocument/2006/relationships/image"/><Relationship Id="rId27" Target="../media/image294.png" Type="http://schemas.openxmlformats.org/officeDocument/2006/relationships/image"/><Relationship Id="rId28" Target="../media/image295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9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253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133.png" Type="http://schemas.openxmlformats.org/officeDocument/2006/relationships/image"/><Relationship Id="rId23" Target="../media/image121.png" Type="http://schemas.openxmlformats.org/officeDocument/2006/relationships/image"/><Relationship Id="rId24" Target="../media/image26.png" Type="http://schemas.openxmlformats.org/officeDocument/2006/relationships/image"/><Relationship Id="rId25" Target="../media/image275.png" Type="http://schemas.openxmlformats.org/officeDocument/2006/relationships/image"/><Relationship Id="rId26" Target="../media/image297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29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13" Target="../media/image79.png" Type="http://schemas.openxmlformats.org/officeDocument/2006/relationships/image"/><Relationship Id="rId14" Target="../media/image80.png" Type="http://schemas.openxmlformats.org/officeDocument/2006/relationships/image"/><Relationship Id="rId15" Target="../media/image4.gif" Type="http://schemas.openxmlformats.org/officeDocument/2006/relationships/image"/><Relationship Id="rId16" Target="../media/image56.gif" Type="http://schemas.openxmlformats.org/officeDocument/2006/relationships/image"/><Relationship Id="rId17" Target="../media/image1.png" Type="http://schemas.openxmlformats.org/officeDocument/2006/relationships/image"/><Relationship Id="rId18" Target="../media/image6.png" Type="http://schemas.openxmlformats.org/officeDocument/2006/relationships/image"/><Relationship Id="rId19" Target="../media/image81.png" Type="http://schemas.openxmlformats.org/officeDocument/2006/relationships/image"/><Relationship Id="rId2" Target="../media/image72.png" Type="http://schemas.openxmlformats.org/officeDocument/2006/relationships/image"/><Relationship Id="rId20" Target="../media/image8.png" Type="http://schemas.openxmlformats.org/officeDocument/2006/relationships/image"/><Relationship Id="rId21" Target="../media/image9.png" Type="http://schemas.openxmlformats.org/officeDocument/2006/relationships/image"/><Relationship Id="rId22" Target="../media/image10.png" Type="http://schemas.openxmlformats.org/officeDocument/2006/relationships/image"/><Relationship Id="rId23" Target="../media/image11.png" Type="http://schemas.openxmlformats.org/officeDocument/2006/relationships/image"/><Relationship Id="rId24" Target="../media/image12.png" Type="http://schemas.openxmlformats.org/officeDocument/2006/relationships/image"/><Relationship Id="rId25" Target="../media/image13.png" Type="http://schemas.openxmlformats.org/officeDocument/2006/relationships/image"/><Relationship Id="rId26" Target="../media/image14.png" Type="http://schemas.openxmlformats.org/officeDocument/2006/relationships/image"/><Relationship Id="rId27" Target="../media/image15.png" Type="http://schemas.openxmlformats.org/officeDocument/2006/relationships/image"/><Relationship Id="rId28" Target="../media/image16.png" Type="http://schemas.openxmlformats.org/officeDocument/2006/relationships/image"/><Relationship Id="rId29" Target="../media/image17.png" Type="http://schemas.openxmlformats.org/officeDocument/2006/relationships/image"/><Relationship Id="rId3" Target="../media/image27.png" Type="http://schemas.openxmlformats.org/officeDocument/2006/relationships/image"/><Relationship Id="rId30" Target="../media/image66.png" Type="http://schemas.openxmlformats.org/officeDocument/2006/relationships/image"/><Relationship Id="rId31" Target="../media/image19.png" Type="http://schemas.openxmlformats.org/officeDocument/2006/relationships/image"/><Relationship Id="rId32" Target="../media/image20.png" Type="http://schemas.openxmlformats.org/officeDocument/2006/relationships/image"/><Relationship Id="rId33" Target="../media/image82.png" Type="http://schemas.openxmlformats.org/officeDocument/2006/relationships/image"/><Relationship Id="rId34" Target="../media/image83.png" Type="http://schemas.openxmlformats.org/officeDocument/2006/relationships/image"/><Relationship Id="rId35" Target="../media/image84.png" Type="http://schemas.openxmlformats.org/officeDocument/2006/relationships/image"/><Relationship Id="rId4" Target="../media/image22.png" Type="http://schemas.openxmlformats.org/officeDocument/2006/relationships/image"/><Relationship Id="rId5" Target="../media/image2.png" Type="http://schemas.openxmlformats.org/officeDocument/2006/relationships/image"/><Relationship Id="rId6" Target="../media/image73.png" Type="http://schemas.openxmlformats.org/officeDocument/2006/relationships/image"/><Relationship Id="rId7" Target="../media/image5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52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19.png" Type="http://schemas.openxmlformats.org/officeDocument/2006/relationships/image"/><Relationship Id="rId21" Target="../media/image298.png" Type="http://schemas.openxmlformats.org/officeDocument/2006/relationships/image"/><Relationship Id="rId22" Target="../media/image208.png" Type="http://schemas.openxmlformats.org/officeDocument/2006/relationships/image"/><Relationship Id="rId23" Target="../media/image125.png" Type="http://schemas.openxmlformats.org/officeDocument/2006/relationships/image"/><Relationship Id="rId24" Target="../media/image241.png" Type="http://schemas.openxmlformats.org/officeDocument/2006/relationships/image"/><Relationship Id="rId25" Target="../media/image275.png" Type="http://schemas.openxmlformats.org/officeDocument/2006/relationships/image"/><Relationship Id="rId26" Target="../media/image299.png" Type="http://schemas.openxmlformats.org/officeDocument/2006/relationships/image"/><Relationship Id="rId27" Target="../media/image300.png" Type="http://schemas.openxmlformats.org/officeDocument/2006/relationships/image"/><Relationship Id="rId28" Target="../media/image301.png" Type="http://schemas.openxmlformats.org/officeDocument/2006/relationships/image"/><Relationship Id="rId29" Target="../media/image302.png" Type="http://schemas.openxmlformats.org/officeDocument/2006/relationships/image"/><Relationship Id="rId3" Target="../media/image22.png" Type="http://schemas.openxmlformats.org/officeDocument/2006/relationships/image"/><Relationship Id="rId30" Target="../media/image303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304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133.png" Type="http://schemas.openxmlformats.org/officeDocument/2006/relationships/image"/><Relationship Id="rId23" Target="../media/image154.png" Type="http://schemas.openxmlformats.org/officeDocument/2006/relationships/image"/><Relationship Id="rId24" Target="../media/image305.png" Type="http://schemas.openxmlformats.org/officeDocument/2006/relationships/image"/><Relationship Id="rId25" Target="../media/image275.png" Type="http://schemas.openxmlformats.org/officeDocument/2006/relationships/image"/><Relationship Id="rId26" Target="../media/image306.png" Type="http://schemas.openxmlformats.org/officeDocument/2006/relationships/image"/><Relationship Id="rId27" Target="../media/image307.png" Type="http://schemas.openxmlformats.org/officeDocument/2006/relationships/image"/><Relationship Id="rId28" Target="../media/image308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92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133.png" Type="http://schemas.openxmlformats.org/officeDocument/2006/relationships/image"/><Relationship Id="rId23" Target="../media/image94.png" Type="http://schemas.openxmlformats.org/officeDocument/2006/relationships/image"/><Relationship Id="rId24" Target="../media/image153.png" Type="http://schemas.openxmlformats.org/officeDocument/2006/relationships/image"/><Relationship Id="rId25" Target="../media/image42.png" Type="http://schemas.openxmlformats.org/officeDocument/2006/relationships/image"/><Relationship Id="rId26" Target="../media/image309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7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1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312.png" Type="http://schemas.openxmlformats.org/officeDocument/2006/relationships/image"/><Relationship Id="rId16" Target="../media/image15.png" Type="http://schemas.openxmlformats.org/officeDocument/2006/relationships/image"/><Relationship Id="rId17" Target="../media/image313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314.png" Type="http://schemas.openxmlformats.org/officeDocument/2006/relationships/image"/><Relationship Id="rId21" Target="../media/image315.png" Type="http://schemas.openxmlformats.org/officeDocument/2006/relationships/image"/><Relationship Id="rId22" Target="../media/image316.png" Type="http://schemas.openxmlformats.org/officeDocument/2006/relationships/image"/><Relationship Id="rId23" Target="../media/image317.png" Type="http://schemas.openxmlformats.org/officeDocument/2006/relationships/image"/><Relationship Id="rId24" Target="../media/image167.png" Type="http://schemas.openxmlformats.org/officeDocument/2006/relationships/image"/><Relationship Id="rId25" Target="../media/image42.png" Type="http://schemas.openxmlformats.org/officeDocument/2006/relationships/image"/><Relationship Id="rId26" Target="../media/image309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10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52.png" Type="http://schemas.openxmlformats.org/officeDocument/2006/relationships/image"/><Relationship Id="rId14" Target="../media/image318.png" Type="http://schemas.openxmlformats.org/officeDocument/2006/relationships/image"/><Relationship Id="rId15" Target="../media/image13.png" Type="http://schemas.openxmlformats.org/officeDocument/2006/relationships/image"/><Relationship Id="rId16" Target="../media/image319.png" Type="http://schemas.openxmlformats.org/officeDocument/2006/relationships/image"/><Relationship Id="rId17" Target="../media/image15.png" Type="http://schemas.openxmlformats.org/officeDocument/2006/relationships/image"/><Relationship Id="rId18" Target="../media/image16.png" Type="http://schemas.openxmlformats.org/officeDocument/2006/relationships/image"/><Relationship Id="rId19" Target="../media/image17.png" Type="http://schemas.openxmlformats.org/officeDocument/2006/relationships/image"/><Relationship Id="rId2" Target="../media/image27.png" Type="http://schemas.openxmlformats.org/officeDocument/2006/relationships/image"/><Relationship Id="rId20" Target="../media/image66.png" Type="http://schemas.openxmlformats.org/officeDocument/2006/relationships/image"/><Relationship Id="rId21" Target="../media/image19.png" Type="http://schemas.openxmlformats.org/officeDocument/2006/relationships/image"/><Relationship Id="rId22" Target="../media/image20.png" Type="http://schemas.openxmlformats.org/officeDocument/2006/relationships/image"/><Relationship Id="rId23" Target="../media/image93.png" Type="http://schemas.openxmlformats.org/officeDocument/2006/relationships/image"/><Relationship Id="rId24" Target="../media/image320.png" Type="http://schemas.openxmlformats.org/officeDocument/2006/relationships/image"/><Relationship Id="rId25" Target="../media/image106.png" Type="http://schemas.openxmlformats.org/officeDocument/2006/relationships/image"/><Relationship Id="rId26" Target="../media/image321.png" Type="http://schemas.openxmlformats.org/officeDocument/2006/relationships/image"/><Relationship Id="rId27" Target="../media/image322.png" Type="http://schemas.openxmlformats.org/officeDocument/2006/relationships/image"/><Relationship Id="rId28" Target="../media/image323.png" Type="http://schemas.openxmlformats.org/officeDocument/2006/relationships/image"/><Relationship Id="rId29" Target="../media/image147.gif" Type="http://schemas.openxmlformats.org/officeDocument/2006/relationships/image"/><Relationship Id="rId3" Target="../media/image22.png" Type="http://schemas.openxmlformats.org/officeDocument/2006/relationships/image"/><Relationship Id="rId30" Target="../media/image4.gif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5.png" Type="http://schemas.openxmlformats.org/officeDocument/2006/relationships/image"/><Relationship Id="rId7" Target="../media/image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gif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13" Target="../media/image90.png" Type="http://schemas.openxmlformats.org/officeDocument/2006/relationships/image"/><Relationship Id="rId14" Target="../media/image1.png" Type="http://schemas.openxmlformats.org/officeDocument/2006/relationships/image"/><Relationship Id="rId15" Target="../media/image6.png" Type="http://schemas.openxmlformats.org/officeDocument/2006/relationships/image"/><Relationship Id="rId16" Target="../media/image7.png" Type="http://schemas.openxmlformats.org/officeDocument/2006/relationships/image"/><Relationship Id="rId17" Target="../media/image8.png" Type="http://schemas.openxmlformats.org/officeDocument/2006/relationships/image"/><Relationship Id="rId18" Target="../media/image9.png" Type="http://schemas.openxmlformats.org/officeDocument/2006/relationships/image"/><Relationship Id="rId19" Target="../media/image10.png" Type="http://schemas.openxmlformats.org/officeDocument/2006/relationships/image"/><Relationship Id="rId2" Target="../media/image27.png" Type="http://schemas.openxmlformats.org/officeDocument/2006/relationships/image"/><Relationship Id="rId20" Target="../media/image91.png" Type="http://schemas.openxmlformats.org/officeDocument/2006/relationships/image"/><Relationship Id="rId21" Target="../media/image12.png" Type="http://schemas.openxmlformats.org/officeDocument/2006/relationships/image"/><Relationship Id="rId22" Target="../media/image13.png" Type="http://schemas.openxmlformats.org/officeDocument/2006/relationships/image"/><Relationship Id="rId23" Target="../media/image14.png" Type="http://schemas.openxmlformats.org/officeDocument/2006/relationships/image"/><Relationship Id="rId24" Target="../media/image15.png" Type="http://schemas.openxmlformats.org/officeDocument/2006/relationships/image"/><Relationship Id="rId25" Target="../media/image92.png" Type="http://schemas.openxmlformats.org/officeDocument/2006/relationships/image"/><Relationship Id="rId26" Target="../media/image17.png" Type="http://schemas.openxmlformats.org/officeDocument/2006/relationships/image"/><Relationship Id="rId27" Target="../media/image66.png" Type="http://schemas.openxmlformats.org/officeDocument/2006/relationships/image"/><Relationship Id="rId28" Target="../media/image43.png" Type="http://schemas.openxmlformats.org/officeDocument/2006/relationships/image"/><Relationship Id="rId29" Target="../media/image20.png" Type="http://schemas.openxmlformats.org/officeDocument/2006/relationships/image"/><Relationship Id="rId3" Target="../media/image22.png" Type="http://schemas.openxmlformats.org/officeDocument/2006/relationships/image"/><Relationship Id="rId30" Target="../media/image93.png" Type="http://schemas.openxmlformats.org/officeDocument/2006/relationships/image"/><Relationship Id="rId31" Target="../media/image94.png" Type="http://schemas.openxmlformats.org/officeDocument/2006/relationships/image"/><Relationship Id="rId32" Target="../media/image67.png" Type="http://schemas.openxmlformats.org/officeDocument/2006/relationships/image"/><Relationship Id="rId33" Target="../media/image95.png" Type="http://schemas.openxmlformats.org/officeDocument/2006/relationships/image"/><Relationship Id="rId34" Target="../media/image96.png" Type="http://schemas.openxmlformats.org/officeDocument/2006/relationships/image"/><Relationship Id="rId35" Target="../media/image97.png" Type="http://schemas.openxmlformats.org/officeDocument/2006/relationships/image"/><Relationship Id="rId36" Target="../media/image98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5.png" Type="http://schemas.openxmlformats.org/officeDocument/2006/relationships/image"/><Relationship Id="rId7" Target="../media/image85.png" Type="http://schemas.openxmlformats.org/officeDocument/2006/relationships/image"/><Relationship Id="rId8" Target="../media/image86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100.png" Type="http://schemas.openxmlformats.org/officeDocument/2006/relationships/image"/><Relationship Id="rId15" Target="../media/image101.png" Type="http://schemas.openxmlformats.org/officeDocument/2006/relationships/image"/><Relationship Id="rId16" Target="../media/image102.png" Type="http://schemas.openxmlformats.org/officeDocument/2006/relationships/image"/><Relationship Id="rId17" Target="../media/image64.png" Type="http://schemas.openxmlformats.org/officeDocument/2006/relationships/image"/><Relationship Id="rId18" Target="../media/image15.png" Type="http://schemas.openxmlformats.org/officeDocument/2006/relationships/image"/><Relationship Id="rId19" Target="../media/image103.png" Type="http://schemas.openxmlformats.org/officeDocument/2006/relationships/image"/><Relationship Id="rId2" Target="../media/image99.png" Type="http://schemas.openxmlformats.org/officeDocument/2006/relationships/image"/><Relationship Id="rId20" Target="../media/image17.png" Type="http://schemas.openxmlformats.org/officeDocument/2006/relationships/image"/><Relationship Id="rId21" Target="../media/image66.png" Type="http://schemas.openxmlformats.org/officeDocument/2006/relationships/image"/><Relationship Id="rId22" Target="../media/image19.png" Type="http://schemas.openxmlformats.org/officeDocument/2006/relationships/image"/><Relationship Id="rId23" Target="../media/image20.png" Type="http://schemas.openxmlformats.org/officeDocument/2006/relationships/image"/><Relationship Id="rId24" Target="../media/image104.png" Type="http://schemas.openxmlformats.org/officeDocument/2006/relationships/image"/><Relationship Id="rId25" Target="../media/image105.png" Type="http://schemas.openxmlformats.org/officeDocument/2006/relationships/image"/><Relationship Id="rId26" Target="../media/image106.png" Type="http://schemas.openxmlformats.org/officeDocument/2006/relationships/image"/><Relationship Id="rId27" Target="../media/image107.png" Type="http://schemas.openxmlformats.org/officeDocument/2006/relationships/image"/><Relationship Id="rId28" Target="../media/image108.png" Type="http://schemas.openxmlformats.org/officeDocument/2006/relationships/image"/><Relationship Id="rId29" Target="../media/image109.png" Type="http://schemas.openxmlformats.org/officeDocument/2006/relationships/image"/><Relationship Id="rId3" Target="../media/image22.png" Type="http://schemas.openxmlformats.org/officeDocument/2006/relationships/image"/><Relationship Id="rId30" Target="../media/image110.png" Type="http://schemas.openxmlformats.org/officeDocument/2006/relationships/image"/><Relationship Id="rId31" Target="../media/image111.png" Type="http://schemas.openxmlformats.org/officeDocument/2006/relationships/image"/><Relationship Id="rId32" Target="../media/image112.png" Type="http://schemas.openxmlformats.org/officeDocument/2006/relationships/image"/><Relationship Id="rId33" Target="../media/image113.png" Type="http://schemas.openxmlformats.org/officeDocument/2006/relationships/image"/><Relationship Id="rId34" Target="../media/image114.png" Type="http://schemas.openxmlformats.org/officeDocument/2006/relationships/image"/><Relationship Id="rId35" Target="../media/image115.png" Type="http://schemas.openxmlformats.org/officeDocument/2006/relationships/image"/><Relationship Id="rId36" Target="../media/image116.png" Type="http://schemas.openxmlformats.org/officeDocument/2006/relationships/image"/><Relationship Id="rId37" Target="../media/image117.png" Type="http://schemas.openxmlformats.org/officeDocument/2006/relationships/image"/><Relationship Id="rId38" Target="../media/image118.png" Type="http://schemas.openxmlformats.org/officeDocument/2006/relationships/image"/><Relationship Id="rId39" Target="../media/image119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5.png" Type="http://schemas.openxmlformats.org/officeDocument/2006/relationships/image"/><Relationship Id="rId7" Target="../media/image4.gif" Type="http://schemas.openxmlformats.org/officeDocument/2006/relationships/image"/><Relationship Id="rId8" Target="../media/image1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66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93.png" Type="http://schemas.openxmlformats.org/officeDocument/2006/relationships/image"/><Relationship Id="rId23" Target="../media/image121.png" Type="http://schemas.openxmlformats.org/officeDocument/2006/relationships/image"/><Relationship Id="rId24" Target="../media/image106.png" Type="http://schemas.openxmlformats.org/officeDocument/2006/relationships/image"/><Relationship Id="rId25" Target="../media/image4.gif" Type="http://schemas.openxmlformats.org/officeDocument/2006/relationships/image"/><Relationship Id="rId26" Target="../media/image122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120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9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27.png" Type="http://schemas.openxmlformats.org/officeDocument/2006/relationships/image"/><Relationship Id="rId20" Target="../media/image43.png" Type="http://schemas.openxmlformats.org/officeDocument/2006/relationships/image"/><Relationship Id="rId21" Target="../media/image20.png" Type="http://schemas.openxmlformats.org/officeDocument/2006/relationships/image"/><Relationship Id="rId22" Target="../media/image93.png" Type="http://schemas.openxmlformats.org/officeDocument/2006/relationships/image"/><Relationship Id="rId23" Target="../media/image125.png" Type="http://schemas.openxmlformats.org/officeDocument/2006/relationships/image"/><Relationship Id="rId24" Target="../media/image126.png" Type="http://schemas.openxmlformats.org/officeDocument/2006/relationships/image"/><Relationship Id="rId25" Target="../media/image42.png" Type="http://schemas.openxmlformats.org/officeDocument/2006/relationships/image"/><Relationship Id="rId26" Target="../media/image127.png" Type="http://schemas.openxmlformats.org/officeDocument/2006/relationships/image"/><Relationship Id="rId3" Target="../media/image123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124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517900" y="8089900"/>
            <a:ext cx="12128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76700" y="9842500"/>
            <a:ext cx="187833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9690100" y="8864600"/>
            <a:ext cx="8636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00300" y="4787900"/>
            <a:ext cx="2794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2954000" y="11925300"/>
            <a:ext cx="9880600" cy="431800"/>
          </a:xfrm>
          <a:prstGeom prst="rect">
            <a:avLst/>
          </a:prstGeom>
        </p:spPr>
        <p:txBody>
          <a:bodyPr anchor="t" rtlCol="false" lIns="0" tIns="16860" rIns="0" bIns="0"/>
          <a:lstStyle/>
          <a:p>
            <a:pPr algn="r" lvl="0">
              <a:lnSpc>
                <a:spcPct val="107070"/>
              </a:lnSpc>
            </a:pPr>
            <a:r>
              <a:rPr lang="en" sz="2413" b="false" i="false" u="none" strike="noStrike" spc="48">
                <a:solidFill>
                  <a:srgbClr val="FFFFFF"/>
                </a:solidFill>
                <a:latin typeface="DungGeunMo"/>
              </a:rPr>
              <a:t>e-mail:thejo703@google.com  Phone:010-1234-XXXX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14800" y="10477500"/>
            <a:ext cx="9931400" cy="685800"/>
          </a:xfrm>
          <a:prstGeom prst="rect">
            <a:avLst/>
          </a:prstGeom>
        </p:spPr>
        <p:txBody>
          <a:bodyPr anchor="t" rtlCol="false" lIns="0" tIns="9394" rIns="0" bIns="0"/>
          <a:lstStyle/>
          <a:p>
            <a:pPr algn="l" lvl="0">
              <a:lnSpc>
                <a:spcPct val="107070"/>
              </a:lnSpc>
            </a:pPr>
            <a:r>
              <a:rPr lang="en" sz="1344" b="false" i="false" u="none" strike="noStrike" spc="27">
                <a:solidFill>
                  <a:srgbClr val="FFFFFF">
                    <a:alpha val="21961"/>
                  </a:srgbClr>
                </a:solidFill>
                <a:latin typeface="DungGeunMo"/>
              </a:rPr>
              <a:t>Praesent a lobortis libero, a interdum tellus. Morbi velit ipsum, interdum id porttitor non, semper id sem. Donec et vehicula elit. Integer a luctus urna, sit amet convallis mauris. Nullam bibendum arcu sagittis </a:t>
            </a:r>
          </a:p>
          <a:p>
            <a:pPr algn="l" lvl="0">
              <a:lnSpc>
                <a:spcPct val="107070"/>
              </a:lnSpc>
            </a:pPr>
            <a:r>
              <a:rPr lang="en" sz="1344" b="false" i="false" u="none" strike="noStrike" spc="27">
                <a:solidFill>
                  <a:srgbClr val="FFFFFF">
                    <a:alpha val="21961"/>
                  </a:srgbClr>
                </a:solidFill>
                <a:latin typeface="DungGeunMo"/>
              </a:rPr>
              <a:t>eget vestibulum dolor venenatis. Nam luctus libero vitae imperdiet sodales. Curabitu rauctor erat.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3000" y="495300"/>
            <a:ext cx="70612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0300" y="2794000"/>
            <a:ext cx="1041400" cy="995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120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121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122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123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124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125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126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127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128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129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130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131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132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133</a:t>
            </a:r>
          </a:p>
          <a:p>
            <a:pPr algn="l" lvl="0">
              <a:lnSpc>
                <a:spcPct val="20169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134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013200" y="2286000"/>
            <a:ext cx="14325600" cy="6870700"/>
          </a:xfrm>
          <a:prstGeom prst="rect">
            <a:avLst/>
          </a:prstGeom>
        </p:spPr>
        <p:txBody>
          <a:bodyPr anchor="t" rtlCol="false" lIns="0" tIns="402325" rIns="0" bIns="0"/>
          <a:lstStyle/>
          <a:p>
            <a:pPr algn="l" lvl="0">
              <a:lnSpc>
                <a:spcPct val="79679"/>
              </a:lnSpc>
            </a:pPr>
            <a:r>
              <a:rPr lang="en" sz="14399" b="false" i="false" u="none" strike="noStrike" spc="-1008">
                <a:solidFill>
                  <a:srgbClr val="3AB429"/>
                </a:solidFill>
                <a:latin typeface="DungGeunMo"/>
              </a:rPr>
              <a:t>Team</a:t>
            </a:r>
          </a:p>
          <a:p>
            <a:pPr algn="l" lvl="0">
              <a:lnSpc>
                <a:spcPct val="79679"/>
              </a:lnSpc>
            </a:pPr>
            <a:r>
              <a:rPr lang="en" sz="14399" b="false" i="false" u="none" strike="noStrike" spc="-1008">
                <a:solidFill>
                  <a:srgbClr val="18A8F1"/>
                </a:solidFill>
                <a:latin typeface="DungGeunMo"/>
              </a:rPr>
              <a:t>Bug Hunters</a:t>
            </a:r>
          </a:p>
          <a:p>
            <a:pPr algn="l" lvl="0">
              <a:lnSpc>
                <a:spcPct val="79679"/>
              </a:lnSpc>
            </a:pPr>
            <a:r>
              <a:rPr lang="en" sz="14399" b="false" i="false" u="none" strike="noStrike" spc="-100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79679"/>
              </a:lnSpc>
            </a:pPr>
            <a:r>
              <a:rPr lang="ko-KR" sz="7998" b="false" i="false" u="none" strike="noStrike" spc="-560">
                <a:solidFill>
                  <a:srgbClr val="FFFFFF"/>
                </a:solidFill>
                <a:ea typeface="DungGeunMo"/>
              </a:rPr>
              <a:t>오늘</a:t>
            </a:r>
            <a:r>
              <a:rPr lang="en-US" sz="7998" b="false" i="false" u="none" strike="noStrike" spc="-560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7998" b="false" i="false" u="none" strike="noStrike" spc="-560">
                <a:solidFill>
                  <a:srgbClr val="FFFFFF"/>
                </a:solidFill>
                <a:ea typeface="DungGeunMo"/>
              </a:rPr>
              <a:t>뭐먹지</a:t>
            </a:r>
            <a:r>
              <a:rPr lang="en-US" sz="7998" b="false" i="false" u="none" strike="noStrike" spc="-560">
                <a:solidFill>
                  <a:srgbClr val="FFFFFF"/>
                </a:solidFill>
                <a:latin typeface="DungGeunMo"/>
              </a:rPr>
              <a:t>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089400" y="8864600"/>
            <a:ext cx="8559800" cy="495300"/>
          </a:xfrm>
          <a:prstGeom prst="rect">
            <a:avLst/>
          </a:prstGeom>
        </p:spPr>
        <p:txBody>
          <a:bodyPr anchor="t" rtlCol="false" lIns="0" tIns="19654" rIns="0" bIns="0"/>
          <a:lstStyle/>
          <a:p>
            <a:pPr algn="l" lvl="0">
              <a:lnSpc>
                <a:spcPct val="107070"/>
              </a:lnSpc>
            </a:pPr>
            <a:r>
              <a:rPr lang="en" sz="2813" b="false" i="false" u="none" strike="noStrike" spc="56">
                <a:solidFill>
                  <a:srgbClr val="FFFFFF">
                    <a:alpha val="41961"/>
                  </a:srgbClr>
                </a:solidFill>
                <a:latin typeface="DungGeunMo"/>
              </a:rPr>
              <a:t>For developers </a:t>
            </a:r>
            <a:r>
              <a:rPr lang="en" sz="2813" b="false" i="false" u="none" strike="noStrike" spc="56">
                <a:solidFill>
                  <a:srgbClr val="FFFFFF">
                    <a:alpha val="41961"/>
                  </a:srgbClr>
                </a:solidFill>
                <a:latin typeface="DungGeunMo"/>
              </a:rPr>
              <a:t>coding programming plan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124700" y="3200400"/>
            <a:ext cx="15951200" cy="749300"/>
          </a:xfrm>
          <a:prstGeom prst="rect">
            <a:avLst/>
          </a:prstGeom>
          <a:effectLst>
            <a:outerShdw dir="2760000" dist="17266" blurRad="0">
              <a:srgbClr val="000000">
                <a:alpha val="15000"/>
              </a:srgbClr>
            </a:outerShdw>
          </a:effectLst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11099800" y="3556000"/>
            <a:ext cx="2794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9131300" y="3556000"/>
            <a:ext cx="2794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13068300" y="3556000"/>
            <a:ext cx="2794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15049500" y="3556000"/>
            <a:ext cx="2794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17018000" y="3556000"/>
            <a:ext cx="2794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18986500" y="3556000"/>
            <a:ext cx="2794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20955000" y="3556000"/>
            <a:ext cx="2794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8">
            <a:alphaModFix amt="30000"/>
          </a:blip>
          <a:stretch>
            <a:fillRect/>
          </a:stretch>
        </p:blipFill>
        <p:spPr>
          <a:xfrm rot="0">
            <a:off x="7518400" y="5435600"/>
            <a:ext cx="152400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8">
            <a:alphaModFix amt="30000"/>
          </a:blip>
          <a:stretch>
            <a:fillRect/>
          </a:stretch>
        </p:blipFill>
        <p:spPr>
          <a:xfrm rot="0">
            <a:off x="7518400" y="6731000"/>
            <a:ext cx="15240000" cy="2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8">
            <a:alphaModFix amt="30000"/>
          </a:blip>
          <a:stretch>
            <a:fillRect/>
          </a:stretch>
        </p:blipFill>
        <p:spPr>
          <a:xfrm rot="0">
            <a:off x="7518400" y="8026400"/>
            <a:ext cx="15240000" cy="25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8">
            <a:alphaModFix amt="30000"/>
          </a:blip>
          <a:stretch>
            <a:fillRect/>
          </a:stretch>
        </p:blipFill>
        <p:spPr>
          <a:xfrm rot="0">
            <a:off x="7518400" y="9321800"/>
            <a:ext cx="15240000" cy="25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8">
            <a:alphaModFix amt="30000"/>
          </a:blip>
          <a:stretch>
            <a:fillRect/>
          </a:stretch>
        </p:blipFill>
        <p:spPr>
          <a:xfrm rot="0">
            <a:off x="7518400" y="10629900"/>
            <a:ext cx="15240000" cy="25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9448800" y="4318000"/>
            <a:ext cx="4546600" cy="698500"/>
          </a:xfrm>
          <a:prstGeom prst="rect">
            <a:avLst/>
          </a:prstGeom>
          <a:effectLst>
            <a:outerShdw dir="2760000" dist="42642" blurRad="0">
              <a:srgbClr val="000000">
                <a:alpha val="23000"/>
              </a:srgbClr>
            </a:outerShdw>
          </a:effectLst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718800" y="5753100"/>
            <a:ext cx="7670800" cy="698500"/>
          </a:xfrm>
          <a:prstGeom prst="rect">
            <a:avLst/>
          </a:prstGeom>
          <a:effectLst>
            <a:outerShdw dir="2760000" dist="42642" blurRad="0">
              <a:srgbClr val="000000">
                <a:alpha val="23000"/>
              </a:srgbClr>
            </a:outerShdw>
          </a:effectLst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2738100" y="7023100"/>
            <a:ext cx="5334000" cy="698500"/>
          </a:xfrm>
          <a:prstGeom prst="rect">
            <a:avLst/>
          </a:prstGeom>
          <a:effectLst>
            <a:outerShdw dir="2760000" dist="42642" blurRad="0">
              <a:srgbClr val="000000">
                <a:alpha val="23000"/>
              </a:srgbClr>
            </a:outerShdw>
          </a:effectLst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738100" y="8305800"/>
            <a:ext cx="7327900" cy="698500"/>
          </a:xfrm>
          <a:prstGeom prst="rect">
            <a:avLst/>
          </a:prstGeom>
          <a:effectLst>
            <a:outerShdw dir="2760000" dist="42642" blurRad="0">
              <a:srgbClr val="000000">
                <a:alpha val="23000"/>
              </a:srgbClr>
            </a:outerShdw>
          </a:effectLst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7170400" y="9639300"/>
            <a:ext cx="3403600" cy="698500"/>
          </a:xfrm>
          <a:prstGeom prst="rect">
            <a:avLst/>
          </a:prstGeom>
          <a:effectLst>
            <a:outerShdw dir="2760000" dist="42642" blurRad="0">
              <a:srgbClr val="000000">
                <a:alpha val="23000"/>
              </a:srgbClr>
            </a:outerShdw>
          </a:effectLst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8097500" y="10985500"/>
            <a:ext cx="4394200" cy="698500"/>
          </a:xfrm>
          <a:prstGeom prst="rect">
            <a:avLst/>
          </a:prstGeom>
          <a:effectLst>
            <a:outerShdw dir="2760000" dist="42642" blurRad="0">
              <a:srgbClr val="000000">
                <a:alpha val="23000"/>
              </a:srgbClr>
            </a:outerShdw>
          </a:effectLst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3538200" y="4140200"/>
            <a:ext cx="1016000" cy="10160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8478500" y="7962900"/>
            <a:ext cx="1397000" cy="13970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7691100" y="5803900"/>
            <a:ext cx="533400" cy="5334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9875500" y="9652000"/>
            <a:ext cx="571500" cy="5715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21831300" y="10883900"/>
            <a:ext cx="1016000" cy="1016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7462500" y="7061200"/>
            <a:ext cx="520700" cy="520700"/>
          </a:xfrm>
          <a:prstGeom prst="rect">
            <a:avLst/>
          </a:prstGeom>
        </p:spPr>
      </p:pic>
      <p:sp>
        <p:nvSpPr>
          <p:cNvPr name="TextBox 51" id="51"/>
          <p:cNvSpPr txBox="true"/>
          <p:nvPr/>
        </p:nvSpPr>
        <p:spPr>
          <a:xfrm rot="21600000">
            <a:off x="18478500" y="11112500"/>
            <a:ext cx="5727700" cy="406400"/>
          </a:xfrm>
          <a:prstGeom prst="rect">
            <a:avLst/>
          </a:prstGeom>
        </p:spPr>
        <p:txBody>
          <a:bodyPr anchor="t" rtlCol="false" lIns="0" tIns="63553" rIns="0" bIns="0"/>
          <a:lstStyle/>
          <a:p>
            <a:pPr algn="l" lvl="0">
              <a:lnSpc>
                <a:spcPct val="79679"/>
              </a:lnSpc>
            </a:pP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파이널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테스트</a:t>
            </a:r>
          </a:p>
        </p:txBody>
      </p:sp>
      <p:sp>
        <p:nvSpPr>
          <p:cNvPr name="TextBox 52" id="52"/>
          <p:cNvSpPr txBox="true"/>
          <p:nvPr/>
        </p:nvSpPr>
        <p:spPr>
          <a:xfrm rot="21600000">
            <a:off x="18478500" y="5842000"/>
            <a:ext cx="2387600" cy="406400"/>
          </a:xfrm>
          <a:prstGeom prst="rect">
            <a:avLst/>
          </a:prstGeom>
        </p:spPr>
        <p:txBody>
          <a:bodyPr anchor="t" rtlCol="false" lIns="0" tIns="63553" rIns="0" bIns="0"/>
          <a:lstStyle/>
          <a:p>
            <a:pPr algn="l" lvl="0">
              <a:lnSpc>
                <a:spcPct val="79679"/>
              </a:lnSpc>
            </a:pPr>
            <a:r>
              <a:rPr lang="en" sz="2274" b="false" i="false" u="none" strike="noStrike" spc="-182">
                <a:solidFill>
                  <a:srgbClr val="18A8F1"/>
                </a:solidFill>
                <a:latin typeface="DungGeunMo"/>
              </a:rPr>
              <a:t>----------&gt;&gt;</a:t>
            </a:r>
          </a:p>
        </p:txBody>
      </p:sp>
      <p:sp>
        <p:nvSpPr>
          <p:cNvPr name="TextBox 53" id="53"/>
          <p:cNvSpPr txBox="true"/>
          <p:nvPr/>
        </p:nvSpPr>
        <p:spPr>
          <a:xfrm rot="21600000">
            <a:off x="12268200" y="7124700"/>
            <a:ext cx="558800" cy="406400"/>
          </a:xfrm>
          <a:prstGeom prst="rect">
            <a:avLst/>
          </a:prstGeom>
        </p:spPr>
        <p:txBody>
          <a:bodyPr anchor="t" rtlCol="false" lIns="0" tIns="63553" rIns="0" bIns="0"/>
          <a:lstStyle/>
          <a:p>
            <a:pPr algn="l" lvl="0">
              <a:lnSpc>
                <a:spcPct val="79679"/>
              </a:lnSpc>
            </a:pPr>
            <a:r>
              <a:rPr lang="en" sz="2274" b="false" i="false" u="none" strike="noStrike" spc="-182">
                <a:solidFill>
                  <a:srgbClr val="3AB429"/>
                </a:solidFill>
                <a:latin typeface="DungGeunMo"/>
              </a:rPr>
              <a:t>//</a:t>
            </a:r>
          </a:p>
        </p:txBody>
      </p:sp>
      <p:sp>
        <p:nvSpPr>
          <p:cNvPr name="TextBox 54" id="54"/>
          <p:cNvSpPr txBox="true"/>
          <p:nvPr/>
        </p:nvSpPr>
        <p:spPr>
          <a:xfrm rot="21600000">
            <a:off x="11010900" y="8483600"/>
            <a:ext cx="2641600" cy="368300"/>
          </a:xfrm>
          <a:prstGeom prst="rect">
            <a:avLst/>
          </a:prstGeom>
        </p:spPr>
        <p:txBody>
          <a:bodyPr anchor="t" rtlCol="false" lIns="0" tIns="57965" rIns="0" bIns="0"/>
          <a:lstStyle/>
          <a:p>
            <a:pPr algn="l" lvl="0">
              <a:lnSpc>
                <a:spcPct val="79679"/>
              </a:lnSpc>
            </a:pPr>
            <a:r>
              <a:rPr lang="en" sz="2074" b="false" i="false" u="none" strike="noStrike" spc="62">
                <a:solidFill>
                  <a:srgbClr val="18A8F1"/>
                </a:solidFill>
                <a:latin typeface="DungGeunMo"/>
              </a:rPr>
              <a:t>Development</a:t>
            </a:r>
          </a:p>
        </p:txBody>
      </p:sp>
      <p:sp>
        <p:nvSpPr>
          <p:cNvPr name="TextBox 55" id="55"/>
          <p:cNvSpPr txBox="true"/>
          <p:nvPr/>
        </p:nvSpPr>
        <p:spPr>
          <a:xfrm rot="21600000">
            <a:off x="15240000" y="9779000"/>
            <a:ext cx="2387600" cy="406400"/>
          </a:xfrm>
          <a:prstGeom prst="rect">
            <a:avLst/>
          </a:prstGeom>
        </p:spPr>
        <p:txBody>
          <a:bodyPr anchor="t" rtlCol="false" lIns="0" tIns="63553" rIns="0" bIns="0"/>
          <a:lstStyle/>
          <a:p>
            <a:pPr algn="l" lvl="0">
              <a:lnSpc>
                <a:spcPct val="79679"/>
              </a:lnSpc>
            </a:pPr>
            <a:r>
              <a:rPr lang="en" sz="2274" b="false" i="false" u="none" strike="noStrike" spc="-182">
                <a:solidFill>
                  <a:srgbClr val="3AB429"/>
                </a:solidFill>
                <a:latin typeface="DungGeunMo"/>
              </a:rPr>
              <a:t>----------&gt;&gt;</a:t>
            </a:r>
          </a:p>
        </p:txBody>
      </p:sp>
      <p:sp>
        <p:nvSpPr>
          <p:cNvPr name="TextBox 56" id="56"/>
          <p:cNvSpPr txBox="true"/>
          <p:nvPr/>
        </p:nvSpPr>
        <p:spPr>
          <a:xfrm rot="21600000">
            <a:off x="16586200" y="11150600"/>
            <a:ext cx="1676400" cy="368300"/>
          </a:xfrm>
          <a:prstGeom prst="rect">
            <a:avLst/>
          </a:prstGeom>
        </p:spPr>
        <p:txBody>
          <a:bodyPr anchor="t" rtlCol="false" lIns="0" tIns="57965" rIns="0" bIns="0"/>
          <a:lstStyle/>
          <a:p>
            <a:pPr algn="l" lvl="0">
              <a:lnSpc>
                <a:spcPct val="79679"/>
              </a:lnSpc>
            </a:pPr>
            <a:r>
              <a:rPr lang="en" sz="2074" b="false" i="false" u="none" strike="noStrike" spc="-41">
                <a:solidFill>
                  <a:srgbClr val="18A8F1"/>
                </a:solidFill>
                <a:latin typeface="DungGeunMo"/>
              </a:rPr>
              <a:t>Final Test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43000" y="495300"/>
            <a:ext cx="70993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58" id="58"/>
          <p:cNvSpPr txBox="true"/>
          <p:nvPr/>
        </p:nvSpPr>
        <p:spPr>
          <a:xfrm rot="21600000">
            <a:off x="1092200" y="2705100"/>
            <a:ext cx="4927600" cy="35179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ea typeface="DungGeunMo"/>
              </a:rPr>
              <a:t>개발일정</a:t>
            </a:r>
          </a:p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ea typeface="DungGeunMo"/>
              </a:rPr>
              <a:t>안내</a:t>
            </a:r>
          </a:p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latin typeface="DungGeunMo"/>
              </a:rPr>
              <a:t/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43000" y="5067300"/>
            <a:ext cx="2743200" cy="3429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l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18A8F1"/>
                </a:solidFill>
                <a:latin typeface="DungGeunMo"/>
              </a:rPr>
              <a:t>Development Schedule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715500" y="3340100"/>
            <a:ext cx="13449300" cy="431800"/>
          </a:xfrm>
          <a:prstGeom prst="rect">
            <a:avLst/>
          </a:prstGeom>
        </p:spPr>
        <p:txBody>
          <a:bodyPr anchor="t" rtlCol="false" lIns="0" tIns="16860" rIns="0" bIns="0"/>
          <a:lstStyle/>
          <a:p>
            <a:pPr algn="l" lvl="0">
              <a:lnSpc>
                <a:spcPct val="107070"/>
              </a:lnSpc>
            </a:pPr>
            <a:r>
              <a:rPr lang="ko-KR" sz="2413" b="false" i="false" u="none" strike="noStrike" spc="-24">
                <a:solidFill>
                  <a:srgbClr val="303030"/>
                </a:solidFill>
                <a:ea typeface="DungGeunMo"/>
              </a:rPr>
              <a:t>월요일</a:t>
            </a:r>
            <a:r>
              <a:rPr lang="en-US" sz="2413" b="false" i="false" u="none" strike="noStrike" spc="-24">
                <a:solidFill>
                  <a:srgbClr val="303030"/>
                </a:solidFill>
                <a:latin typeface="DungGeunMo"/>
              </a:rPr>
              <a:t>        </a:t>
            </a:r>
            <a:r>
              <a:rPr lang="ko-KR" sz="2413" b="false" i="false" u="none" strike="noStrike" spc="-24">
                <a:solidFill>
                  <a:srgbClr val="303030"/>
                </a:solidFill>
                <a:ea typeface="DungGeunMo"/>
              </a:rPr>
              <a:t>화요일</a:t>
            </a:r>
            <a:r>
              <a:rPr lang="en-US" sz="2413" b="false" i="false" u="none" strike="noStrike" spc="-24">
                <a:solidFill>
                  <a:srgbClr val="303030"/>
                </a:solidFill>
                <a:latin typeface="DungGeunMo"/>
              </a:rPr>
              <a:t>       </a:t>
            </a:r>
            <a:r>
              <a:rPr lang="ko-KR" sz="2413" b="false" i="false" u="none" strike="noStrike" spc="-24">
                <a:solidFill>
                  <a:srgbClr val="303030"/>
                </a:solidFill>
                <a:ea typeface="DungGeunMo"/>
              </a:rPr>
              <a:t>수요일</a:t>
            </a:r>
            <a:r>
              <a:rPr lang="en-US" sz="2413" b="false" i="false" u="none" strike="noStrike" spc="-24">
                <a:solidFill>
                  <a:srgbClr val="303030"/>
                </a:solidFill>
                <a:latin typeface="DungGeunMo"/>
              </a:rPr>
              <a:t>       </a:t>
            </a:r>
            <a:r>
              <a:rPr lang="ko-KR" sz="2413" b="false" i="false" u="none" strike="noStrike" spc="-24">
                <a:solidFill>
                  <a:srgbClr val="303030"/>
                </a:solidFill>
                <a:ea typeface="DungGeunMo"/>
              </a:rPr>
              <a:t>목요일</a:t>
            </a:r>
            <a:r>
              <a:rPr lang="en-US" sz="2413" b="false" i="false" u="none" strike="noStrike" spc="-24">
                <a:solidFill>
                  <a:srgbClr val="303030"/>
                </a:solidFill>
                <a:latin typeface="DungGeunMo"/>
              </a:rPr>
              <a:t>       </a:t>
            </a:r>
            <a:r>
              <a:rPr lang="ko-KR" sz="2413" b="false" i="false" u="none" strike="noStrike" spc="-24">
                <a:solidFill>
                  <a:srgbClr val="303030"/>
                </a:solidFill>
                <a:ea typeface="DungGeunMo"/>
              </a:rPr>
              <a:t>금요일</a:t>
            </a:r>
            <a:r>
              <a:rPr lang="en-US" sz="2413" b="false" i="false" u="none" strike="noStrike" spc="-24">
                <a:solidFill>
                  <a:srgbClr val="303030"/>
                </a:solidFill>
                <a:latin typeface="DungGeunMo"/>
              </a:rPr>
              <a:t>       </a:t>
            </a:r>
            <a:r>
              <a:rPr lang="ko-KR" sz="2413" b="false" i="false" u="none" strike="noStrike" spc="-24">
                <a:solidFill>
                  <a:srgbClr val="303030"/>
                </a:solidFill>
                <a:ea typeface="DungGeunMo"/>
              </a:rPr>
              <a:t>토요일</a:t>
            </a:r>
            <a:r>
              <a:rPr lang="en-US" sz="2413" b="false" i="false" u="none" strike="noStrike" spc="-24">
                <a:solidFill>
                  <a:srgbClr val="303030"/>
                </a:solidFill>
                <a:latin typeface="DungGeunMo"/>
              </a:rPr>
              <a:t>       </a:t>
            </a:r>
            <a:r>
              <a:rPr lang="ko-KR" sz="2413" b="false" i="false" u="none" strike="noStrike" spc="-24">
                <a:solidFill>
                  <a:srgbClr val="303030"/>
                </a:solidFill>
                <a:ea typeface="DungGeunMo"/>
              </a:rPr>
              <a:t>월요일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607300" y="4457700"/>
            <a:ext cx="1447800" cy="8483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85920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01</a:t>
            </a:r>
          </a:p>
          <a:p>
            <a:pPr algn="l" lvl="0">
              <a:lnSpc>
                <a:spcPct val="185920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/>
            </a:r>
          </a:p>
          <a:p>
            <a:pPr algn="l" lvl="0">
              <a:lnSpc>
                <a:spcPct val="185920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02</a:t>
            </a:r>
          </a:p>
          <a:p>
            <a:pPr algn="l" lvl="0">
              <a:lnSpc>
                <a:spcPct val="185920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/>
            </a:r>
          </a:p>
          <a:p>
            <a:pPr algn="l" lvl="0">
              <a:lnSpc>
                <a:spcPct val="173470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03</a:t>
            </a:r>
          </a:p>
          <a:p>
            <a:pPr algn="l" lvl="0">
              <a:lnSpc>
                <a:spcPct val="173470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/>
            </a:r>
          </a:p>
          <a:p>
            <a:pPr algn="l" lvl="0">
              <a:lnSpc>
                <a:spcPct val="158530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04</a:t>
            </a:r>
          </a:p>
          <a:p>
            <a:pPr algn="l" lvl="0">
              <a:lnSpc>
                <a:spcPct val="158530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/>
            </a:r>
          </a:p>
          <a:p>
            <a:pPr algn="l" lvl="0">
              <a:lnSpc>
                <a:spcPct val="200858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05</a:t>
            </a:r>
          </a:p>
          <a:p>
            <a:pPr algn="l" lvl="0">
              <a:lnSpc>
                <a:spcPct val="200858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/>
            </a:r>
          </a:p>
          <a:p>
            <a:pPr algn="l" lvl="0">
              <a:lnSpc>
                <a:spcPct val="185920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06</a:t>
            </a:r>
          </a:p>
          <a:p>
            <a:pPr algn="l" lvl="0">
              <a:lnSpc>
                <a:spcPct val="185920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/>
            </a:r>
          </a:p>
          <a:p>
            <a:pPr algn="l" lvl="0">
              <a:lnSpc>
                <a:spcPct val="185920"/>
              </a:lnSpc>
            </a:pPr>
            <a:r>
              <a:rPr lang="en" sz="2413" b="false" i="false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/>
            </a:r>
          </a:p>
        </p:txBody>
      </p:sp>
      <p:sp>
        <p:nvSpPr>
          <p:cNvPr name="TextBox 62" id="62"/>
          <p:cNvSpPr txBox="true"/>
          <p:nvPr/>
        </p:nvSpPr>
        <p:spPr>
          <a:xfrm rot="21600000">
            <a:off x="9829800" y="4432300"/>
            <a:ext cx="5727700" cy="406400"/>
          </a:xfrm>
          <a:prstGeom prst="rect">
            <a:avLst/>
          </a:prstGeom>
        </p:spPr>
        <p:txBody>
          <a:bodyPr anchor="t" rtlCol="false" lIns="0" tIns="63553" rIns="0" bIns="0"/>
          <a:lstStyle/>
          <a:p>
            <a:pPr algn="l" lvl="0">
              <a:lnSpc>
                <a:spcPct val="79679"/>
              </a:lnSpc>
            </a:pP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프로젝트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기획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&amp;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자료조사</a:t>
            </a:r>
          </a:p>
        </p:txBody>
      </p:sp>
      <p:sp>
        <p:nvSpPr>
          <p:cNvPr name="TextBox 63" id="63"/>
          <p:cNvSpPr txBox="true"/>
          <p:nvPr/>
        </p:nvSpPr>
        <p:spPr>
          <a:xfrm rot="21600000">
            <a:off x="11099800" y="5867400"/>
            <a:ext cx="5727700" cy="406400"/>
          </a:xfrm>
          <a:prstGeom prst="rect">
            <a:avLst/>
          </a:prstGeom>
        </p:spPr>
        <p:txBody>
          <a:bodyPr anchor="t" rtlCol="false" lIns="0" tIns="63553" rIns="0" bIns="0"/>
          <a:lstStyle/>
          <a:p>
            <a:pPr algn="l" lvl="0">
              <a:lnSpc>
                <a:spcPct val="79679"/>
              </a:lnSpc>
            </a:pP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각자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파트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코딩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작업</a:t>
            </a:r>
          </a:p>
        </p:txBody>
      </p:sp>
      <p:sp>
        <p:nvSpPr>
          <p:cNvPr name="TextBox 64" id="64"/>
          <p:cNvSpPr txBox="true"/>
          <p:nvPr/>
        </p:nvSpPr>
        <p:spPr>
          <a:xfrm rot="21600000">
            <a:off x="13119100" y="7137400"/>
            <a:ext cx="5727700" cy="406400"/>
          </a:xfrm>
          <a:prstGeom prst="rect">
            <a:avLst/>
          </a:prstGeom>
        </p:spPr>
        <p:txBody>
          <a:bodyPr anchor="t" rtlCol="false" lIns="0" tIns="63553" rIns="0" bIns="0"/>
          <a:lstStyle/>
          <a:p>
            <a:pPr algn="l" lvl="0">
              <a:lnSpc>
                <a:spcPct val="79679"/>
              </a:lnSpc>
            </a:pP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1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차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병합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오류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수정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및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기능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보완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.</a:t>
            </a:r>
          </a:p>
        </p:txBody>
      </p:sp>
      <p:sp>
        <p:nvSpPr>
          <p:cNvPr name="TextBox 65" id="65"/>
          <p:cNvSpPr txBox="true"/>
          <p:nvPr/>
        </p:nvSpPr>
        <p:spPr>
          <a:xfrm rot="21600000">
            <a:off x="13119100" y="8420100"/>
            <a:ext cx="5727700" cy="406400"/>
          </a:xfrm>
          <a:prstGeom prst="rect">
            <a:avLst/>
          </a:prstGeom>
        </p:spPr>
        <p:txBody>
          <a:bodyPr anchor="t" rtlCol="false" lIns="0" tIns="63553" rIns="0" bIns="0"/>
          <a:lstStyle/>
          <a:p>
            <a:pPr algn="l" lvl="0">
              <a:lnSpc>
                <a:spcPct val="79679"/>
              </a:lnSpc>
            </a:pP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코딩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작업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및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오류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수정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.</a:t>
            </a:r>
          </a:p>
        </p:txBody>
      </p:sp>
      <p:sp>
        <p:nvSpPr>
          <p:cNvPr name="TextBox 66" id="66"/>
          <p:cNvSpPr txBox="true"/>
          <p:nvPr/>
        </p:nvSpPr>
        <p:spPr>
          <a:xfrm rot="21600000">
            <a:off x="17462500" y="9753600"/>
            <a:ext cx="3060700" cy="406400"/>
          </a:xfrm>
          <a:prstGeom prst="rect">
            <a:avLst/>
          </a:prstGeom>
        </p:spPr>
        <p:txBody>
          <a:bodyPr anchor="t" rtlCol="false" lIns="0" tIns="63553" rIns="0" bIns="0"/>
          <a:lstStyle/>
          <a:p>
            <a:pPr algn="l" lvl="0">
              <a:lnSpc>
                <a:spcPct val="79679"/>
              </a:lnSpc>
            </a:pP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최종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병합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false" i="false" u="none" strike="noStrike" spc="-182">
                <a:solidFill>
                  <a:srgbClr val="FFFFFF"/>
                </a:solidFill>
                <a:ea typeface="DungGeunMo"/>
              </a:rPr>
              <a:t>및</a:t>
            </a:r>
            <a:r>
              <a:rPr lang="en-US" sz="2274" b="false" i="false" u="none" strike="noStrike" spc="-182">
                <a:solidFill>
                  <a:srgbClr val="FFFFFF"/>
                </a:solidFill>
                <a:latin typeface="DungGeunMo"/>
              </a:rPr>
              <a:t> css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PAGE:06 / DEVELOPMENT SCHEDULE</a:t>
            </a:r>
          </a:p>
        </p:txBody>
      </p:sp>
      <p:pic>
        <p:nvPicPr>
          <p:cNvPr name="Picture 68" id="68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130300" y="6781800"/>
            <a:ext cx="863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43000" y="495300"/>
            <a:ext cx="73406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5" id="25"/>
          <p:cNvSpPr txBox="true"/>
          <p:nvPr/>
        </p:nvSpPr>
        <p:spPr>
          <a:xfrm rot="21600000">
            <a:off x="2806700" y="6108700"/>
            <a:ext cx="17068800" cy="25019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ctr" lvl="0">
              <a:lnSpc>
                <a:spcPct val="79679"/>
              </a:lnSpc>
            </a:pPr>
            <a:r>
              <a:rPr lang="ko-KR" sz="8333" b="false" i="false" u="none" strike="noStrike" spc="-667">
                <a:solidFill>
                  <a:srgbClr val="FFFFFF"/>
                </a:solidFill>
                <a:ea typeface="DungGeunMo"/>
              </a:rPr>
              <a:t>프로젝트</a:t>
            </a:r>
            <a:r>
              <a:rPr lang="en-US" sz="8333" b="false" i="false" u="none" strike="noStrike" spc="-667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8333" b="false" i="false" u="none" strike="noStrike" spc="-667">
                <a:solidFill>
                  <a:srgbClr val="FFFFFF"/>
                </a:solidFill>
                <a:ea typeface="DungGeunMo"/>
              </a:rPr>
              <a:t>상세설명</a:t>
            </a:r>
          </a:p>
          <a:p>
            <a:pPr algn="ctr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latin typeface="DungGeunMo"/>
              </a:rPr>
              <a:t/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24">
            <a:alphaModFix amt="80000"/>
          </a:blip>
          <a:stretch>
            <a:fillRect/>
          </a:stretch>
        </p:blipFill>
        <p:spPr>
          <a:xfrm rot="0">
            <a:off x="15468600" y="7251700"/>
            <a:ext cx="863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43000" y="495300"/>
            <a:ext cx="73406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69342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회원가입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자동가입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방지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봇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배송지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주소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로컬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소셜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API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이메일찾기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비밀번호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재설정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MyPage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탈퇴</a:t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pic>
        <p:nvPicPr>
          <p:cNvPr name="Picture 29" id="29">
            <a:hlinkClick r:id="" action="ppaction://media"/>
          </p:cNvPr>
          <p:cNvPicPr>
            <a:picLocks noChangeAspect="true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>
                  <p14:trim st="0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 rot="0">
            <a:off x="6591300" y="2768600"/>
            <a:ext cx="17221200" cy="925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69342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로컬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로그인</a:t>
            </a: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소셜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API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이메일찾기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비밀번호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재설정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MyPage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탈퇴</a:t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150100" y="3022600"/>
            <a:ext cx="15773400" cy="9448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6268700" y="9740900"/>
            <a:ext cx="1828800" cy="1612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20154900" y="6858000"/>
            <a:ext cx="1828800" cy="1612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2520471">
            <a:off x="14452600" y="3619500"/>
            <a:ext cx="5791200" cy="574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69342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로컬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소셜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API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이메일찾기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비밀번호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재설정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MyPage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탈퇴</a:t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690600" y="5918200"/>
            <a:ext cx="9804400" cy="6654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013700" y="3022600"/>
            <a:ext cx="7493000" cy="8559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69342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로컬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소셜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API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이메일찾기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비밀번호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재설정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MyPage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탈퇴</a:t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5113000" y="6235700"/>
            <a:ext cx="7505700" cy="5994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251700" y="3467100"/>
            <a:ext cx="73914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69342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로컬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소셜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API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이메일찾기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비밀번호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재설정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MyPage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탈퇴</a:t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188200" y="3022600"/>
            <a:ext cx="15735300" cy="9499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5265400" y="8521700"/>
            <a:ext cx="17907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0358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로컬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소셜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API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이메일찾기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비밀번호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재설정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MyPage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회원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탈퇴</a:t>
            </a:r>
            <a:r>
              <a:rPr lang="en" sz="2400" b="false" i="false" u="none" strike="noStrike" spc="48">
                <a:solidFill>
                  <a:srgbClr val="00000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150100" y="3225800"/>
            <a:ext cx="6794500" cy="7416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947900" y="5448300"/>
            <a:ext cx="71628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0358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로컬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소셜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API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이메일찾기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비밀번호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재설정</a:t>
            </a:r>
          </a:p>
          <a:p>
            <a:pPr algn="l" lvl="0">
              <a:lnSpc>
                <a:spcPct val="107070"/>
              </a:lnSpc>
            </a:pPr>
            <a:br>
              <a:rPr/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MyPage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회원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탈퇴</a:t>
            </a:r>
            <a:r>
              <a:rPr lang="en" sz="2400" b="false" i="false" u="none" strike="noStrike" spc="48">
                <a:solidFill>
                  <a:srgbClr val="00000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
  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회원관리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    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정지시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자동메일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1780" b="false" i="false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629400" y="2438400"/>
            <a:ext cx="7239000" cy="5080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643100" y="2451100"/>
            <a:ext cx="6997700" cy="5067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629400" y="7874000"/>
            <a:ext cx="7239000" cy="5067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4719300" y="7937500"/>
            <a:ext cx="6845300" cy="5003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6629400" y="2451100"/>
            <a:ext cx="1143000" cy="1130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643100" y="2438400"/>
            <a:ext cx="1016000" cy="1016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6629400" y="7874000"/>
            <a:ext cx="990600" cy="990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8534400" y="8369300"/>
            <a:ext cx="26797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045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63373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286500" y="3416300"/>
            <a:ext cx="17614900" cy="8394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243688">
            <a:off x="6985000" y="3263900"/>
            <a:ext cx="571500" cy="571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18303688">
            <a:off x="6705600" y="3594100"/>
            <a:ext cx="990600" cy="990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20643688">
            <a:off x="7366000" y="4381500"/>
            <a:ext cx="4826000" cy="3810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20643688">
            <a:off x="7480300" y="3238500"/>
            <a:ext cx="3848100" cy="1562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8778" b="false" i="false" u="none" strike="noStrike">
                <a:solidFill>
                  <a:srgbClr val="000000"/>
                </a:solidFill>
                <a:ea typeface="210 Yeonpilsketch Regular"/>
              </a:rPr>
              <a:t>밑줄</a:t>
            </a:r>
            <a:r>
              <a:rPr lang="en-US" sz="8778" b="false" i="false" u="none" strike="noStrike">
                <a:solidFill>
                  <a:srgbClr val="000000"/>
                </a:solidFill>
                <a:latin typeface="210 Yeonpilsketch Regular"/>
              </a:rPr>
              <a:t> </a:t>
            </a:r>
            <a:r>
              <a:rPr lang="ko-KR" sz="8778" b="false" i="false" u="none" strike="noStrike">
                <a:solidFill>
                  <a:srgbClr val="000000"/>
                </a:solidFill>
                <a:ea typeface="210 Yeonpilsketch Regular"/>
              </a:rPr>
              <a:t>쫙</a:t>
            </a:r>
            <a:r>
              <a:rPr lang="en-US" sz="8778" b="false" i="false" u="none" strike="noStrike">
                <a:solidFill>
                  <a:srgbClr val="000000"/>
                </a:solidFill>
                <a:latin typeface="210 Yeonpilsketch Regular"/>
              </a:rPr>
              <a:t>!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723688">
            <a:off x="11188700" y="2552700"/>
            <a:ext cx="4191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21600000">
            <a:off x="10083800" y="2336800"/>
            <a:ext cx="4673600" cy="2222500"/>
          </a:xfrm>
          <a:prstGeom prst="rect">
            <a:avLst/>
          </a:prstGeom>
        </p:spPr>
        <p:txBody>
          <a:bodyPr anchor="t" rtlCol="false" lIns="0" tIns="350173" rIns="0" bIns="0"/>
          <a:lstStyle/>
          <a:p>
            <a:pPr algn="ctr" lvl="0">
              <a:lnSpc>
                <a:spcPct val="79679"/>
              </a:lnSpc>
            </a:pPr>
            <a:r>
              <a:rPr lang="en" sz="12533" b="false" i="false" u="none" strike="noStrike" spc="-752">
                <a:solidFill>
                  <a:srgbClr val="FFFFFF"/>
                </a:solidFill>
                <a:latin typeface="DungGeunMo"/>
              </a:rPr>
              <a:t>I</a:t>
            </a:r>
            <a:r>
              <a:rPr lang="en" sz="12533" b="false" i="false" u="none" strike="noStrike" spc="376">
                <a:solidFill>
                  <a:srgbClr val="FFFFFF"/>
                </a:solidFill>
                <a:latin typeface="DungGeunMo"/>
              </a:rPr>
              <a:t>N</a:t>
            </a:r>
            <a:r>
              <a:rPr lang="en" sz="12533" b="false" i="false" u="none" strike="noStrike" spc="-250">
                <a:solidFill>
                  <a:srgbClr val="FFFFFF"/>
                </a:solidFill>
                <a:latin typeface="DungGeunMo"/>
              </a:rPr>
              <a:t>D</a:t>
            </a:r>
            <a:r>
              <a:rPr lang="en" sz="12533" b="false" i="false" u="none" strike="noStrike" spc="-376">
                <a:solidFill>
                  <a:srgbClr val="FFFFFF"/>
                </a:solidFill>
                <a:latin typeface="DungGeunMo"/>
              </a:rPr>
              <a:t>E</a:t>
            </a:r>
            <a:r>
              <a:rPr lang="en" sz="12533" b="false" i="false" u="none" strike="noStrike" spc="376">
                <a:solidFill>
                  <a:srgbClr val="FFFFFF"/>
                </a:solidFill>
                <a:latin typeface="DungGeunMo"/>
              </a:rPr>
              <a:t>X</a:t>
            </a:r>
          </a:p>
        </p:txBody>
      </p:sp>
      <p:sp>
        <p:nvSpPr>
          <p:cNvPr name="TextBox 6" id="6"/>
          <p:cNvSpPr txBox="true"/>
          <p:nvPr/>
        </p:nvSpPr>
        <p:spPr>
          <a:xfrm rot="21600000">
            <a:off x="10782300" y="4051300"/>
            <a:ext cx="3302000" cy="584200"/>
          </a:xfrm>
          <a:prstGeom prst="rect">
            <a:avLst/>
          </a:prstGeom>
        </p:spPr>
        <p:txBody>
          <a:bodyPr anchor="t" rtlCol="false" lIns="0" tIns="92203" rIns="0" bIns="0"/>
          <a:lstStyle/>
          <a:p>
            <a:pPr algn="ctr" lvl="0">
              <a:lnSpc>
                <a:spcPct val="79679"/>
              </a:lnSpc>
            </a:pPr>
            <a:r>
              <a:rPr lang="en" sz="3300" b="false" i="false" u="none" strike="noStrike" spc="-264">
                <a:solidFill>
                  <a:srgbClr val="FFFFFF"/>
                </a:solidFill>
                <a:ea typeface="DungGeunMo"/>
              </a:rPr>
              <a:t>목차보기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29200" y="4051300"/>
            <a:ext cx="1778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21600000">
            <a:off x="9359900" y="3060700"/>
            <a:ext cx="1219200" cy="762000"/>
          </a:xfrm>
          <a:prstGeom prst="rect">
            <a:avLst/>
          </a:prstGeom>
        </p:spPr>
        <p:txBody>
          <a:bodyPr anchor="t" rtlCol="false" lIns="0" tIns="120143" rIns="0" bIns="0"/>
          <a:lstStyle/>
          <a:p>
            <a:pPr algn="ctr" lvl="0">
              <a:lnSpc>
                <a:spcPct val="79679"/>
              </a:lnSpc>
            </a:pPr>
            <a:r>
              <a:rPr lang="en" sz="4300" b="false" i="false" u="none" strike="noStrike" spc="-344">
                <a:solidFill>
                  <a:srgbClr val="3AB429"/>
                </a:solidFill>
                <a:latin typeface="DungGeunMo"/>
              </a:rPr>
              <a:t>{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76400" y="3048000"/>
            <a:ext cx="1219200" cy="762000"/>
          </a:xfrm>
          <a:prstGeom prst="rect">
            <a:avLst/>
          </a:prstGeom>
        </p:spPr>
        <p:txBody>
          <a:bodyPr anchor="t" rtlCol="false" lIns="0" tIns="120143" rIns="0" bIns="0"/>
          <a:lstStyle/>
          <a:p>
            <a:pPr algn="ctr" lvl="0">
              <a:lnSpc>
                <a:spcPct val="79679"/>
              </a:lnSpc>
            </a:pPr>
            <a:r>
              <a:rPr lang="en" sz="4300" b="false" i="false" u="none" strike="noStrike" spc="-344">
                <a:solidFill>
                  <a:srgbClr val="18A8F1"/>
                </a:solidFill>
                <a:latin typeface="DungGeunMo"/>
              </a:rPr>
              <a:t>}</a:t>
            </a:r>
          </a:p>
        </p:txBody>
      </p:sp>
      <p:sp>
        <p:nvSpPr>
          <p:cNvPr name="TextBox 29" id="29"/>
          <p:cNvSpPr txBox="true"/>
          <p:nvPr/>
        </p:nvSpPr>
        <p:spPr>
          <a:xfrm rot="21600000">
            <a:off x="5334000" y="3175000"/>
            <a:ext cx="4559300" cy="635000"/>
          </a:xfrm>
          <a:prstGeom prst="rect">
            <a:avLst/>
          </a:prstGeom>
        </p:spPr>
        <p:txBody>
          <a:bodyPr anchor="t" rtlCol="false" lIns="0" tIns="100585" rIns="0" bIns="0"/>
          <a:lstStyle/>
          <a:p>
            <a:pPr algn="r" lvl="0">
              <a:lnSpc>
                <a:spcPct val="79679"/>
              </a:lnSpc>
            </a:pPr>
            <a:r>
              <a:rPr lang="en" sz="3600" b="false" i="false" u="none" strike="noStrike" spc="-288">
                <a:solidFill>
                  <a:srgbClr val="3AB429"/>
                </a:solidFill>
                <a:latin typeface="DungGeunMo"/>
              </a:rPr>
              <a:t>--------------</a:t>
            </a:r>
          </a:p>
        </p:txBody>
      </p:sp>
      <p:sp>
        <p:nvSpPr>
          <p:cNvPr name="TextBox 30" id="30"/>
          <p:cNvSpPr txBox="true"/>
          <p:nvPr/>
        </p:nvSpPr>
        <p:spPr>
          <a:xfrm rot="21600000">
            <a:off x="15087600" y="3175000"/>
            <a:ext cx="4876800" cy="596900"/>
          </a:xfrm>
          <a:prstGeom prst="rect">
            <a:avLst/>
          </a:prstGeom>
        </p:spPr>
        <p:txBody>
          <a:bodyPr anchor="t" rtlCol="false" lIns="0" tIns="94180" rIns="0" bIns="0"/>
          <a:lstStyle/>
          <a:p>
            <a:pPr algn="l" lvl="0">
              <a:lnSpc>
                <a:spcPct val="79679"/>
              </a:lnSpc>
            </a:pPr>
            <a:r>
              <a:rPr lang="en" sz="3370" b="false" i="false" u="none" strike="noStrike" spc="-270">
                <a:solidFill>
                  <a:srgbClr val="18A8F1"/>
                </a:solidFill>
                <a:latin typeface="DungGeunMo"/>
              </a:rPr>
              <a:t>--------------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3000" y="495300"/>
            <a:ext cx="70866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636500" y="5245100"/>
            <a:ext cx="5232400" cy="2565400"/>
          </a:xfrm>
          <a:prstGeom prst="rect">
            <a:avLst/>
          </a:prstGeom>
          <a:effectLst>
            <a:outerShdw dir="2760000" dist="59148" blurRad="0">
              <a:srgbClr val="000000">
                <a:alpha val="15000"/>
              </a:srgbClr>
            </a:outerShdw>
          </a:effectLst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010400" y="8153400"/>
            <a:ext cx="5232400" cy="2565400"/>
          </a:xfrm>
          <a:prstGeom prst="rect">
            <a:avLst/>
          </a:prstGeom>
          <a:effectLst>
            <a:outerShdw dir="2760000" dist="59148" blurRad="0">
              <a:srgbClr val="000000">
                <a:alpha val="15000"/>
              </a:srgbClr>
            </a:outerShdw>
          </a:effectLst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992100" y="6096000"/>
            <a:ext cx="4508500" cy="1333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366000" y="9004300"/>
            <a:ext cx="4508500" cy="1333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7449800" y="5245100"/>
            <a:ext cx="406400" cy="406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823700" y="8153400"/>
            <a:ext cx="406400" cy="406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7576800" y="5359400"/>
            <a:ext cx="139700" cy="139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950700" y="8280400"/>
            <a:ext cx="139700" cy="139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8465800" y="5232400"/>
            <a:ext cx="5232400" cy="2565400"/>
          </a:xfrm>
          <a:prstGeom prst="rect">
            <a:avLst/>
          </a:prstGeom>
          <a:effectLst>
            <a:outerShdw dir="2760000" dist="59148" blurRad="0">
              <a:srgbClr val="000000">
                <a:alpha val="15000"/>
              </a:srgbClr>
            </a:outerShdw>
          </a:effectLst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8821400" y="6083300"/>
            <a:ext cx="4508500" cy="1333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052300" y="6248400"/>
            <a:ext cx="139700" cy="139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649200" y="8128000"/>
            <a:ext cx="5232400" cy="2565400"/>
          </a:xfrm>
          <a:prstGeom prst="rect">
            <a:avLst/>
          </a:prstGeom>
          <a:effectLst>
            <a:outerShdw dir="2760000" dist="59148" blurRad="0">
              <a:srgbClr val="000000">
                <a:alpha val="15000"/>
              </a:srgbClr>
            </a:outerShdw>
          </a:effectLst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20800" y="8153400"/>
            <a:ext cx="5232400" cy="2565400"/>
          </a:xfrm>
          <a:prstGeom prst="rect">
            <a:avLst/>
          </a:prstGeom>
          <a:effectLst>
            <a:outerShdw dir="2760000" dist="59148" blurRad="0">
              <a:srgbClr val="000000">
                <a:alpha val="15000"/>
              </a:srgbClr>
            </a:outerShdw>
          </a:effectLst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23266400" y="5232400"/>
            <a:ext cx="406400" cy="4064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985000" y="5232400"/>
            <a:ext cx="5232400" cy="2565400"/>
          </a:xfrm>
          <a:prstGeom prst="rect">
            <a:avLst/>
          </a:prstGeom>
          <a:effectLst>
            <a:outerShdw dir="2760000" dist="59148" blurRad="0">
              <a:srgbClr val="000000">
                <a:alpha val="15000"/>
              </a:srgbClr>
            </a:outerShdw>
          </a:effectLst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340600" y="6083300"/>
            <a:ext cx="4508500" cy="1333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811000" y="5232400"/>
            <a:ext cx="406400" cy="4064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23418800" y="5372100"/>
            <a:ext cx="139700" cy="1397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8338800" y="8128000"/>
            <a:ext cx="5232400" cy="2565400"/>
          </a:xfrm>
          <a:prstGeom prst="rect">
            <a:avLst/>
          </a:prstGeom>
          <a:effectLst>
            <a:outerShdw dir="2760000" dist="59148" blurRad="0">
              <a:srgbClr val="000000">
                <a:alpha val="15000"/>
              </a:srgbClr>
            </a:outerShdw>
          </a:effectLst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8694400" y="8978900"/>
            <a:ext cx="4508500" cy="1333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23152100" y="8128000"/>
            <a:ext cx="406400" cy="4064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23279100" y="8255000"/>
            <a:ext cx="139700" cy="1397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18884900" y="8432800"/>
            <a:ext cx="4127500" cy="355600"/>
          </a:xfrm>
          <a:prstGeom prst="rect">
            <a:avLst/>
          </a:prstGeom>
        </p:spPr>
        <p:txBody>
          <a:bodyPr anchor="t" rtlCol="false" lIns="0" tIns="14183" rIns="0" bIns="0"/>
          <a:lstStyle/>
          <a:p>
            <a:pPr algn="ctr" lvl="0">
              <a:lnSpc>
                <a:spcPct val="107070"/>
              </a:lnSpc>
            </a:pPr>
            <a:r>
              <a:rPr lang="en" sz="2030" b="false" i="false" u="none" strike="noStrike" spc="41">
                <a:solidFill>
                  <a:srgbClr val="3AB429"/>
                </a:solidFill>
                <a:latin typeface="DungGeunMo"/>
              </a:rPr>
              <a:t>Menu08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9405600" y="9207500"/>
            <a:ext cx="3098800" cy="609600"/>
          </a:xfrm>
          <a:prstGeom prst="rect">
            <a:avLst/>
          </a:prstGeom>
        </p:spPr>
        <p:txBody>
          <a:bodyPr anchor="t" rtlCol="false" lIns="0" tIns="96294" rIns="0" bIns="0"/>
          <a:lstStyle/>
          <a:p>
            <a:pPr algn="ctr" lvl="0">
              <a:lnSpc>
                <a:spcPct val="79679"/>
              </a:lnSpc>
            </a:pPr>
            <a:r>
              <a:rPr lang="en" sz="3446" b="false" i="false" u="none" strike="noStrike" spc="-276">
                <a:solidFill>
                  <a:srgbClr val="3AB429"/>
                </a:solidFill>
                <a:ea typeface="DungGeunMo"/>
              </a:rPr>
              <a:t>묻</a:t>
            </a:r>
            <a:r>
              <a:rPr lang="en" sz="3446" b="false" i="false" u="none" strike="noStrike" spc="-758">
                <a:solidFill>
                  <a:srgbClr val="3AB429"/>
                </a:solidFill>
                <a:ea typeface="DungGeunMo"/>
              </a:rPr>
              <a:t>고</a:t>
            </a:r>
            <a:r>
              <a:rPr lang="en-US" sz="3446" b="false" i="false" u="none" strike="noStrike" spc="-276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446" b="false" i="false" u="none" strike="noStrike" spc="-276">
                <a:solidFill>
                  <a:srgbClr val="3AB429"/>
                </a:solidFill>
                <a:ea typeface="DungGeunMo"/>
              </a:rPr>
              <a:t>답하기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9837400" y="9766300"/>
            <a:ext cx="2222500" cy="279400"/>
          </a:xfrm>
          <a:prstGeom prst="rect">
            <a:avLst/>
          </a:prstGeom>
        </p:spPr>
        <p:txBody>
          <a:bodyPr anchor="t" rtlCol="false" lIns="0" tIns="10974" rIns="0" bIns="0"/>
          <a:lstStyle/>
          <a:p>
            <a:pPr algn="ctr" lvl="0">
              <a:lnSpc>
                <a:spcPct val="107070"/>
              </a:lnSpc>
            </a:pPr>
            <a:r>
              <a:rPr lang="en" sz="1571" b="false" i="false" u="none" strike="noStrike" spc="31">
                <a:solidFill>
                  <a:srgbClr val="3AB429">
                    <a:alpha val="36078"/>
                  </a:srgbClr>
                </a:solidFill>
                <a:latin typeface="DungGeunMo"/>
              </a:rPr>
              <a:t>Q&amp;A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182600" y="5537200"/>
            <a:ext cx="4127500" cy="355600"/>
          </a:xfrm>
          <a:prstGeom prst="rect">
            <a:avLst/>
          </a:prstGeom>
        </p:spPr>
        <p:txBody>
          <a:bodyPr anchor="t" rtlCol="false" lIns="0" tIns="14183" rIns="0" bIns="0"/>
          <a:lstStyle/>
          <a:p>
            <a:pPr algn="ctr" lvl="0">
              <a:lnSpc>
                <a:spcPct val="107070"/>
              </a:lnSpc>
            </a:pPr>
            <a:r>
              <a:rPr lang="en" sz="2030" b="false" i="false" u="none" strike="noStrike" spc="41">
                <a:solidFill>
                  <a:srgbClr val="9C9C9C"/>
                </a:solidFill>
                <a:latin typeface="DungGeunMo"/>
              </a:rPr>
              <a:t>Menu03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556500" y="8458200"/>
            <a:ext cx="4127500" cy="355600"/>
          </a:xfrm>
          <a:prstGeom prst="rect">
            <a:avLst/>
          </a:prstGeom>
        </p:spPr>
        <p:txBody>
          <a:bodyPr anchor="t" rtlCol="false" lIns="0" tIns="17558" rIns="0" bIns="0"/>
          <a:lstStyle/>
          <a:p>
            <a:pPr algn="ctr" lvl="0">
              <a:lnSpc>
                <a:spcPct val="107070"/>
              </a:lnSpc>
            </a:pPr>
            <a:r>
              <a:rPr lang="en" sz="2030" b="false" i="false" u="none" strike="noStrike" spc="41">
                <a:solidFill>
                  <a:srgbClr val="3AB429"/>
                </a:solidFill>
                <a:latin typeface="DungGeunMo"/>
              </a:rPr>
              <a:t>Menu06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703300" y="6324600"/>
            <a:ext cx="3098800" cy="609600"/>
          </a:xfrm>
          <a:prstGeom prst="rect">
            <a:avLst/>
          </a:prstGeom>
        </p:spPr>
        <p:txBody>
          <a:bodyPr anchor="t" rtlCol="false" lIns="0" tIns="96294" rIns="0" bIns="0"/>
          <a:lstStyle/>
          <a:p>
            <a:pPr algn="ctr" lvl="0">
              <a:lnSpc>
                <a:spcPct val="79679"/>
              </a:lnSpc>
            </a:pPr>
            <a:r>
              <a:rPr lang="en" sz="3446" b="false" i="false" u="none" strike="noStrike" spc="-276">
                <a:solidFill>
                  <a:srgbClr val="9C9C9C"/>
                </a:solidFill>
                <a:ea typeface="DungGeunMo"/>
              </a:rPr>
              <a:t>프로젝</a:t>
            </a:r>
            <a:r>
              <a:rPr lang="en" sz="3446" b="false" i="false" u="none" strike="noStrike" spc="-758">
                <a:solidFill>
                  <a:srgbClr val="9C9C9C"/>
                </a:solidFill>
                <a:ea typeface="DungGeunMo"/>
              </a:rPr>
              <a:t>트</a:t>
            </a:r>
            <a:r>
              <a:rPr lang="en-US" sz="3446" b="false" i="false" u="none" strike="noStrike" spc="-276">
                <a:solidFill>
                  <a:srgbClr val="9C9C9C"/>
                </a:solidFill>
                <a:latin typeface="DungGeunMo"/>
              </a:rPr>
              <a:t> </a:t>
            </a:r>
            <a:r>
              <a:rPr lang="ko-KR" sz="3446" b="false" i="false" u="none" strike="noStrike" spc="-276">
                <a:solidFill>
                  <a:srgbClr val="9C9C9C"/>
                </a:solidFill>
                <a:ea typeface="DungGeunMo"/>
              </a:rPr>
              <a:t>개요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077200" y="9232900"/>
            <a:ext cx="3098800" cy="6096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ctr" lvl="0">
              <a:lnSpc>
                <a:spcPct val="79679"/>
              </a:lnSpc>
            </a:pPr>
            <a:r>
              <a:rPr lang="ko-KR" sz="3446" b="false" i="false" u="none" strike="noStrike" spc="-276">
                <a:solidFill>
                  <a:srgbClr val="3AB429"/>
                </a:solidFill>
                <a:ea typeface="DungGeunMo"/>
              </a:rPr>
              <a:t>개발일정</a:t>
            </a:r>
            <a:r>
              <a:rPr lang="en-US" sz="3446" b="false" i="false" u="none" strike="noStrike" spc="-276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446" b="false" i="false" u="none" strike="noStrike" spc="-276">
                <a:solidFill>
                  <a:srgbClr val="3AB429"/>
                </a:solidFill>
                <a:ea typeface="DungGeunMo"/>
              </a:rPr>
              <a:t>안내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135100" y="6870700"/>
            <a:ext cx="2222500" cy="2794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ctr" lvl="0">
              <a:lnSpc>
                <a:spcPct val="107070"/>
              </a:lnSpc>
            </a:pPr>
            <a:r>
              <a:rPr lang="en" sz="1571" b="false" i="false" u="none" strike="noStrike" spc="31">
                <a:solidFill>
                  <a:srgbClr val="FFFFFF">
                    <a:alpha val="36078"/>
                  </a:srgbClr>
                </a:solidFill>
                <a:latin typeface="DungGeunMo"/>
              </a:rPr>
              <a:t>Project outline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8509000" y="9779000"/>
            <a:ext cx="2222500" cy="279400"/>
          </a:xfrm>
          <a:prstGeom prst="rect">
            <a:avLst/>
          </a:prstGeom>
        </p:spPr>
        <p:txBody>
          <a:bodyPr anchor="t" rtlCol="false" lIns="0" tIns="10974" rIns="0" bIns="0"/>
          <a:lstStyle/>
          <a:p>
            <a:pPr algn="ctr" lvl="0">
              <a:lnSpc>
                <a:spcPct val="107070"/>
              </a:lnSpc>
            </a:pPr>
            <a:r>
              <a:rPr lang="en" sz="1571" b="false" i="false" u="none" strike="noStrike" spc="31">
                <a:solidFill>
                  <a:srgbClr val="3AB429">
                    <a:alpha val="36078"/>
                  </a:srgbClr>
                </a:solidFill>
                <a:latin typeface="DungGeunMo"/>
              </a:rPr>
              <a:t>Project outline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9011900" y="5537200"/>
            <a:ext cx="4127500" cy="355600"/>
          </a:xfrm>
          <a:prstGeom prst="rect">
            <a:avLst/>
          </a:prstGeom>
        </p:spPr>
        <p:txBody>
          <a:bodyPr anchor="t" rtlCol="false" lIns="0" tIns="17558" rIns="0" bIns="0"/>
          <a:lstStyle/>
          <a:p>
            <a:pPr algn="ctr" lvl="0">
              <a:lnSpc>
                <a:spcPct val="107070"/>
              </a:lnSpc>
            </a:pPr>
            <a:r>
              <a:rPr lang="en" sz="2030" b="false" i="false" u="none" strike="noStrike" spc="41">
                <a:solidFill>
                  <a:srgbClr val="18A8F1"/>
                </a:solidFill>
                <a:latin typeface="DungGeunMo"/>
              </a:rPr>
              <a:t>Menu04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9532600" y="6311900"/>
            <a:ext cx="3098800" cy="6096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ctr" lvl="0">
              <a:lnSpc>
                <a:spcPct val="79679"/>
              </a:lnSpc>
            </a:pPr>
            <a:r>
              <a:rPr lang="en" sz="3446" b="false" i="false" u="none" strike="noStrike" spc="-276">
                <a:solidFill>
                  <a:srgbClr val="18A8F1"/>
                </a:solidFill>
                <a:ea typeface="DungGeunMo"/>
              </a:rPr>
              <a:t>프로젝</a:t>
            </a:r>
            <a:r>
              <a:rPr lang="en" sz="3446" b="false" i="false" u="none" strike="noStrike" spc="-758">
                <a:solidFill>
                  <a:srgbClr val="18A8F1"/>
                </a:solidFill>
                <a:ea typeface="DungGeunMo"/>
              </a:rPr>
              <a:t>트</a:t>
            </a:r>
            <a:r>
              <a:rPr lang="en-US" sz="3446" b="false" i="false" u="none" strike="noStrike" spc="-276">
                <a:solidFill>
                  <a:srgbClr val="18A8F1"/>
                </a:solidFill>
                <a:latin typeface="DungGeunMo"/>
              </a:rPr>
              <a:t> </a:t>
            </a:r>
            <a:r>
              <a:rPr lang="ko-KR" sz="3446" b="false" i="false" u="none" strike="noStrike" spc="-276">
                <a:solidFill>
                  <a:srgbClr val="18A8F1"/>
                </a:solidFill>
                <a:ea typeface="DungGeunMo"/>
              </a:rPr>
              <a:t>기능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9964400" y="6870700"/>
            <a:ext cx="2222500" cy="279400"/>
          </a:xfrm>
          <a:prstGeom prst="rect">
            <a:avLst/>
          </a:prstGeom>
        </p:spPr>
        <p:txBody>
          <a:bodyPr anchor="t" rtlCol="false" lIns="0" tIns="10974" rIns="0" bIns="0"/>
          <a:lstStyle/>
          <a:p>
            <a:pPr algn="ctr" lvl="0">
              <a:lnSpc>
                <a:spcPct val="107070"/>
              </a:lnSpc>
            </a:pPr>
            <a:r>
              <a:rPr lang="en" sz="1571" b="false" i="false" u="none" strike="noStrike" spc="31">
                <a:solidFill>
                  <a:srgbClr val="18A8F1">
                    <a:alpha val="36078"/>
                  </a:srgbClr>
                </a:solidFill>
                <a:latin typeface="DungGeunMo"/>
              </a:rPr>
              <a:t>Project features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7531100" y="5537200"/>
            <a:ext cx="4127500" cy="381000"/>
          </a:xfrm>
          <a:prstGeom prst="rect">
            <a:avLst/>
          </a:prstGeom>
        </p:spPr>
        <p:txBody>
          <a:bodyPr anchor="t" rtlCol="false" lIns="0" tIns="14183" rIns="0" bIns="0"/>
          <a:lstStyle/>
          <a:p>
            <a:pPr algn="ctr" lvl="0">
              <a:lnSpc>
                <a:spcPct val="107070"/>
              </a:lnSpc>
            </a:pPr>
            <a:r>
              <a:rPr lang="en" sz="2030" b="false" i="false" u="none" strike="noStrike" spc="41">
                <a:solidFill>
                  <a:srgbClr val="3AB429"/>
                </a:solidFill>
                <a:latin typeface="DungGeunMo"/>
              </a:rPr>
              <a:t>Menu02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051800" y="6311900"/>
            <a:ext cx="3098800" cy="609600"/>
          </a:xfrm>
          <a:prstGeom prst="rect">
            <a:avLst/>
          </a:prstGeom>
        </p:spPr>
        <p:txBody>
          <a:bodyPr anchor="t" rtlCol="false" lIns="0" tIns="96294" rIns="0" bIns="0"/>
          <a:lstStyle/>
          <a:p>
            <a:pPr algn="ctr" lvl="0">
              <a:lnSpc>
                <a:spcPct val="79679"/>
              </a:lnSpc>
            </a:pPr>
            <a:r>
              <a:rPr lang="ko-KR" sz="3446" b="false" i="false" u="none" strike="noStrike" spc="-276">
                <a:solidFill>
                  <a:srgbClr val="3AB429"/>
                </a:solidFill>
                <a:ea typeface="DungGeunMo"/>
              </a:rPr>
              <a:t>기획</a:t>
            </a:r>
            <a:r>
              <a:rPr lang="en-US" sz="3446" b="false" i="false" u="none" strike="noStrike" spc="-276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446" b="false" i="false" u="none" strike="noStrike" spc="-276">
                <a:solidFill>
                  <a:srgbClr val="3AB429"/>
                </a:solidFill>
                <a:ea typeface="DungGeunMo"/>
              </a:rPr>
              <a:t>의도</a:t>
            </a:r>
          </a:p>
        </p:txBody>
      </p:sp>
      <p:pic>
        <p:nvPicPr>
          <p:cNvPr name="Picture 68" id="6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58900" y="5232400"/>
            <a:ext cx="5232400" cy="2565400"/>
          </a:xfrm>
          <a:prstGeom prst="rect">
            <a:avLst/>
          </a:prstGeom>
          <a:effectLst>
            <a:outerShdw dir="2760000" dist="59148" blurRad="0">
              <a:srgbClr val="000000">
                <a:alpha val="15000"/>
              </a:srgbClr>
            </a:outerShdw>
          </a:effectLst>
        </p:spPr>
      </p:pic>
      <p:sp>
        <p:nvSpPr>
          <p:cNvPr name="TextBox 69" id="69"/>
          <p:cNvSpPr txBox="true"/>
          <p:nvPr/>
        </p:nvSpPr>
        <p:spPr>
          <a:xfrm rot="0">
            <a:off x="8496300" y="6870700"/>
            <a:ext cx="2222500" cy="279400"/>
          </a:xfrm>
          <a:prstGeom prst="rect">
            <a:avLst/>
          </a:prstGeom>
        </p:spPr>
        <p:txBody>
          <a:bodyPr anchor="t" rtlCol="false" lIns="0" tIns="10974" rIns="0" bIns="0"/>
          <a:lstStyle/>
          <a:p>
            <a:pPr algn="ctr" lvl="0">
              <a:lnSpc>
                <a:spcPct val="107070"/>
              </a:lnSpc>
            </a:pPr>
            <a:r>
              <a:rPr lang="en" sz="1571" b="false" i="false" u="none" strike="noStrike" spc="31">
                <a:solidFill>
                  <a:srgbClr val="3AB429">
                    <a:alpha val="36078"/>
                  </a:srgbClr>
                </a:solidFill>
                <a:latin typeface="DungGeunMo"/>
              </a:rPr>
              <a:t>Development Schedule</a:t>
            </a:r>
          </a:p>
        </p:txBody>
      </p:sp>
      <p:pic>
        <p:nvPicPr>
          <p:cNvPr name="Picture 70" id="70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7462500" y="8153400"/>
            <a:ext cx="406400" cy="4064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146800" y="8166100"/>
            <a:ext cx="406400" cy="4064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7589500" y="8280400"/>
            <a:ext cx="139700" cy="1397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6273800" y="8293100"/>
            <a:ext cx="139700" cy="1397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004800" y="9004300"/>
            <a:ext cx="4508500" cy="13335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676400" y="9017000"/>
            <a:ext cx="4508500" cy="1333500"/>
          </a:xfrm>
          <a:prstGeom prst="rect">
            <a:avLst/>
          </a:prstGeom>
        </p:spPr>
      </p:pic>
      <p:sp>
        <p:nvSpPr>
          <p:cNvPr name="TextBox 76" id="76"/>
          <p:cNvSpPr txBox="true"/>
          <p:nvPr/>
        </p:nvSpPr>
        <p:spPr>
          <a:xfrm rot="0">
            <a:off x="13182600" y="8458200"/>
            <a:ext cx="4127500" cy="355600"/>
          </a:xfrm>
          <a:prstGeom prst="rect">
            <a:avLst/>
          </a:prstGeom>
        </p:spPr>
        <p:txBody>
          <a:bodyPr anchor="t" rtlCol="false" lIns="0" tIns="14183" rIns="0" bIns="0"/>
          <a:lstStyle/>
          <a:p>
            <a:pPr algn="ctr" lvl="0">
              <a:lnSpc>
                <a:spcPct val="107070"/>
              </a:lnSpc>
            </a:pPr>
            <a:r>
              <a:rPr lang="en" sz="2030" b="false" i="false" u="none" strike="noStrike" spc="41">
                <a:solidFill>
                  <a:srgbClr val="18A8F1"/>
                </a:solidFill>
                <a:latin typeface="DungGeunMo"/>
              </a:rPr>
              <a:t>Menu07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866900" y="8470900"/>
            <a:ext cx="4127500" cy="355600"/>
          </a:xfrm>
          <a:prstGeom prst="rect">
            <a:avLst/>
          </a:prstGeom>
        </p:spPr>
        <p:txBody>
          <a:bodyPr anchor="t" rtlCol="false" lIns="0" tIns="17558" rIns="0" bIns="0"/>
          <a:lstStyle/>
          <a:p>
            <a:pPr algn="ctr" lvl="0">
              <a:lnSpc>
                <a:spcPct val="107070"/>
              </a:lnSpc>
            </a:pPr>
            <a:r>
              <a:rPr lang="en" sz="2030" b="false" i="false" u="none" strike="noStrike" spc="41">
                <a:solidFill>
                  <a:srgbClr val="3AB429"/>
                </a:solidFill>
                <a:latin typeface="DungGeunMo"/>
              </a:rPr>
              <a:t>Menu05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3716000" y="9232900"/>
            <a:ext cx="3098800" cy="609600"/>
          </a:xfrm>
          <a:prstGeom prst="rect">
            <a:avLst/>
          </a:prstGeom>
        </p:spPr>
        <p:txBody>
          <a:bodyPr anchor="t" rtlCol="false" lIns="0" tIns="96294" rIns="0" bIns="0"/>
          <a:lstStyle/>
          <a:p>
            <a:pPr algn="ctr" lvl="0">
              <a:lnSpc>
                <a:spcPct val="79679"/>
              </a:lnSpc>
            </a:pPr>
            <a:r>
              <a:rPr lang="ko-KR" sz="3446" b="false" i="false" u="none" strike="noStrike" spc="-276">
                <a:solidFill>
                  <a:srgbClr val="18A8F1"/>
                </a:solidFill>
                <a:ea typeface="DungGeunMo"/>
              </a:rPr>
              <a:t>자체</a:t>
            </a:r>
            <a:r>
              <a:rPr lang="en-US" sz="3446" b="false" i="false" u="none" strike="noStrike" spc="-276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3446" b="false" i="false" u="none" strike="noStrike" spc="-276">
                <a:solidFill>
                  <a:srgbClr val="18A8F1"/>
                </a:solidFill>
                <a:ea typeface="DungGeunMo"/>
              </a:rPr>
              <a:t>평가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2387600" y="9258300"/>
            <a:ext cx="3098800" cy="6096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ctr" lvl="0">
              <a:lnSpc>
                <a:spcPct val="79679"/>
              </a:lnSpc>
            </a:pPr>
            <a:r>
              <a:rPr lang="en" sz="3446" b="false" i="false" u="none" strike="noStrike" spc="-276">
                <a:solidFill>
                  <a:srgbClr val="3AB429"/>
                </a:solidFill>
                <a:ea typeface="DungGeunMo"/>
              </a:rPr>
              <a:t>기</a:t>
            </a:r>
            <a:r>
              <a:rPr lang="en" sz="3446" b="false" i="false" u="none" strike="noStrike" spc="-1172">
                <a:solidFill>
                  <a:srgbClr val="3AB429"/>
                </a:solidFill>
                <a:ea typeface="DungGeunMo"/>
              </a:rPr>
              <a:t>술</a:t>
            </a:r>
            <a:r>
              <a:rPr lang="en-US" sz="3446" b="false" i="false" u="none" strike="noStrike" spc="-276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446" b="false" i="false" u="none" strike="noStrike" spc="-276">
                <a:solidFill>
                  <a:srgbClr val="3AB429"/>
                </a:solidFill>
                <a:ea typeface="DungGeunMo"/>
              </a:rPr>
              <a:t>스택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147800" y="9779000"/>
            <a:ext cx="2222500" cy="279400"/>
          </a:xfrm>
          <a:prstGeom prst="rect">
            <a:avLst/>
          </a:prstGeom>
        </p:spPr>
        <p:txBody>
          <a:bodyPr anchor="t" rtlCol="false" lIns="0" tIns="10974" rIns="0" bIns="0"/>
          <a:lstStyle/>
          <a:p>
            <a:pPr algn="ctr" lvl="0">
              <a:lnSpc>
                <a:spcPct val="107070"/>
              </a:lnSpc>
            </a:pPr>
            <a:r>
              <a:rPr lang="en" sz="1571" b="false" i="false" u="none" strike="noStrike" spc="31">
                <a:solidFill>
                  <a:srgbClr val="18A8F1">
                    <a:alpha val="36078"/>
                  </a:srgbClr>
                </a:solidFill>
                <a:latin typeface="DungGeunMo"/>
              </a:rPr>
              <a:t>Self-assessment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2832100" y="9804400"/>
            <a:ext cx="2222500" cy="2794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ctr" lvl="0">
              <a:lnSpc>
                <a:spcPct val="107070"/>
              </a:lnSpc>
            </a:pPr>
            <a:r>
              <a:rPr lang="en" sz="1571" b="false" i="false" u="none" strike="noStrike" spc="31">
                <a:solidFill>
                  <a:srgbClr val="3AB429">
                    <a:alpha val="36078"/>
                  </a:srgbClr>
                </a:solidFill>
                <a:latin typeface="DungGeunMo"/>
              </a:rPr>
              <a:t>Technology stack</a:t>
            </a:r>
          </a:p>
        </p:txBody>
      </p:sp>
      <p:pic>
        <p:nvPicPr>
          <p:cNvPr name="Picture 82" id="82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714500" y="6070600"/>
            <a:ext cx="4508500" cy="13335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184900" y="5232400"/>
            <a:ext cx="406400" cy="4064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6311900" y="5346700"/>
            <a:ext cx="139700" cy="139700"/>
          </a:xfrm>
          <a:prstGeom prst="rect">
            <a:avLst/>
          </a:prstGeom>
        </p:spPr>
      </p:pic>
      <p:sp>
        <p:nvSpPr>
          <p:cNvPr name="TextBox 85" id="85"/>
          <p:cNvSpPr txBox="true"/>
          <p:nvPr/>
        </p:nvSpPr>
        <p:spPr>
          <a:xfrm rot="0">
            <a:off x="1905000" y="5511800"/>
            <a:ext cx="4127500" cy="355600"/>
          </a:xfrm>
          <a:prstGeom prst="rect">
            <a:avLst/>
          </a:prstGeom>
        </p:spPr>
        <p:txBody>
          <a:bodyPr anchor="t" rtlCol="false" lIns="0" tIns="17558" rIns="0" bIns="0"/>
          <a:lstStyle/>
          <a:p>
            <a:pPr algn="ctr" lvl="0">
              <a:lnSpc>
                <a:spcPct val="107070"/>
              </a:lnSpc>
            </a:pPr>
            <a:r>
              <a:rPr lang="en" sz="2030" b="false" i="false" u="none" strike="noStrike" spc="41">
                <a:solidFill>
                  <a:srgbClr val="9C9C9C"/>
                </a:solidFill>
                <a:latin typeface="DungGeunMo"/>
              </a:rPr>
              <a:t>Menu01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2425700" y="6299200"/>
            <a:ext cx="3098800" cy="6096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ctr" lvl="0">
              <a:lnSpc>
                <a:spcPct val="79679"/>
              </a:lnSpc>
            </a:pPr>
            <a:r>
              <a:rPr lang="en" sz="3446" b="false" i="false" u="none" strike="noStrike" spc="-276">
                <a:solidFill>
                  <a:srgbClr val="9C9C9C"/>
                </a:solidFill>
                <a:ea typeface="DungGeunMo"/>
              </a:rPr>
              <a:t>팀</a:t>
            </a:r>
            <a:r>
              <a:rPr lang="en" sz="3446" b="false" i="false" u="none" strike="noStrike" spc="-758">
                <a:solidFill>
                  <a:srgbClr val="9C9C9C"/>
                </a:solidFill>
                <a:ea typeface="DungGeunMo"/>
              </a:rPr>
              <a:t>원</a:t>
            </a:r>
            <a:r>
              <a:rPr lang="en-US" sz="3446" b="false" i="false" u="none" strike="noStrike" spc="-276">
                <a:solidFill>
                  <a:srgbClr val="9C9C9C"/>
                </a:solidFill>
                <a:latin typeface="DungGeunMo"/>
              </a:rPr>
              <a:t> </a:t>
            </a:r>
            <a:r>
              <a:rPr lang="ko-KR" sz="3446" b="false" i="false" u="none" strike="noStrike" spc="-276">
                <a:solidFill>
                  <a:srgbClr val="9C9C9C"/>
                </a:solidFill>
                <a:ea typeface="DungGeunMo"/>
              </a:rPr>
              <a:t>소개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2616200" y="6819900"/>
            <a:ext cx="2743200" cy="3429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ctr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FFFFFF">
                    <a:alpha val="36078"/>
                  </a:srgbClr>
                </a:solidFill>
                <a:latin typeface="DungGeunMo"/>
              </a:rPr>
              <a:t>Teamwork division</a:t>
            </a:r>
          </a:p>
        </p:txBody>
      </p:sp>
      <p:pic>
        <p:nvPicPr>
          <p:cNvPr name="Picture 88" id="8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950700" y="5359400"/>
            <a:ext cx="1397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413500" y="3568700"/>
            <a:ext cx="8191500" cy="8382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5100300" y="3581400"/>
            <a:ext cx="8813800" cy="8331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261100" y="2946400"/>
            <a:ext cx="17614900" cy="9728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>
            <a:hlinkClick r:id="" action="ppaction://media"/>
          </p:cNvPr>
          <p:cNvPicPr>
            <a:picLocks noChangeAspect="true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>
                  <p14:trim st="0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 rot="0">
            <a:off x="6718300" y="3225800"/>
            <a:ext cx="16840200" cy="8953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21600000">
            <a:off x="12877800" y="12471400"/>
            <a:ext cx="4749800" cy="520700"/>
          </a:xfrm>
          <a:prstGeom prst="rect">
            <a:avLst/>
          </a:prstGeom>
        </p:spPr>
        <p:txBody>
          <a:bodyPr anchor="t" rtlCol="false" lIns="0" tIns="67435" rIns="0" bIns="0"/>
          <a:lstStyle/>
          <a:p>
            <a:pPr algn="ctr" lvl="0">
              <a:lnSpc>
                <a:spcPct val="93788"/>
              </a:lnSpc>
            </a:pP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&lt;</a:t>
            </a:r>
            <a:r>
              <a:rPr lang="ko-KR" sz="2920" b="false" i="false" u="none" strike="noStrike" spc="-234">
                <a:solidFill>
                  <a:srgbClr val="FFFFFF"/>
                </a:solidFill>
                <a:ea typeface="DungGeunMo"/>
              </a:rPr>
              <a:t>영상</a:t>
            </a: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920" b="false" i="false" u="none" strike="noStrike" spc="-234">
                <a:solidFill>
                  <a:srgbClr val="FFFFFF"/>
                </a:solidFill>
                <a:ea typeface="DungGeunMo"/>
              </a:rPr>
              <a:t>자료</a:t>
            </a: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&gt;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239000" y="2197100"/>
            <a:ext cx="15163800" cy="10655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451600" y="4140200"/>
            <a:ext cx="17272000" cy="6223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144000" y="2540000"/>
            <a:ext cx="107442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>
            <a:hlinkClick r:id="" action="ppaction://media"/>
          </p:cNvPr>
          <p:cNvPicPr>
            <a:picLocks noChangeAspect="true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>
                  <p14:trim st="0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 rot="0">
            <a:off x="6718300" y="3175000"/>
            <a:ext cx="16776700" cy="89154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21600000">
            <a:off x="12877800" y="12471400"/>
            <a:ext cx="4749800" cy="520700"/>
          </a:xfrm>
          <a:prstGeom prst="rect">
            <a:avLst/>
          </a:prstGeom>
        </p:spPr>
        <p:txBody>
          <a:bodyPr anchor="t" rtlCol="false" lIns="0" tIns="67435" rIns="0" bIns="0"/>
          <a:lstStyle/>
          <a:p>
            <a:pPr algn="ctr" lvl="0">
              <a:lnSpc>
                <a:spcPct val="93788"/>
              </a:lnSpc>
            </a:pP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&lt;</a:t>
            </a:r>
            <a:r>
              <a:rPr lang="ko-KR" sz="2920" b="false" i="false" u="none" strike="noStrike" spc="-234">
                <a:solidFill>
                  <a:srgbClr val="FFFFFF"/>
                </a:solidFill>
                <a:ea typeface="DungGeunMo"/>
              </a:rPr>
              <a:t>영상</a:t>
            </a: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920" b="false" i="false" u="none" strike="noStrike" spc="-234">
                <a:solidFill>
                  <a:srgbClr val="FFFFFF"/>
                </a:solidFill>
                <a:ea typeface="DungGeunMo"/>
              </a:rPr>
              <a:t>자료</a:t>
            </a: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&gt;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247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197600" y="3632200"/>
            <a:ext cx="17716500" cy="7785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63373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</a:t>
            </a:r>
            <a:b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</a:b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616700" y="2641600"/>
            <a:ext cx="4838700" cy="10553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811000" y="6604000"/>
            <a:ext cx="3213100" cy="205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5341600" y="3111500"/>
            <a:ext cx="8661400" cy="8813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692900" y="2628900"/>
            <a:ext cx="16954500" cy="10071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0300" y="6781800"/>
            <a:ext cx="863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360400" y="3035300"/>
            <a:ext cx="533400" cy="533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020300" y="5537200"/>
            <a:ext cx="165100" cy="165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007600" y="5956300"/>
            <a:ext cx="165100" cy="165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020300" y="6350000"/>
            <a:ext cx="165100" cy="165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020300" y="6781800"/>
            <a:ext cx="165100" cy="165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7188200" y="4597400"/>
            <a:ext cx="2184400" cy="2184400"/>
          </a:xfrm>
          <a:prstGeom prst="rect">
            <a:avLst/>
          </a:prstGeom>
          <a:effectLst>
            <a:outerShdw dir="2700000" dist="134425" blurRad="0">
              <a:srgbClr val="000000">
                <a:alpha val="18000"/>
              </a:srgbClr>
            </a:outerShdw>
          </a:effectLst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7188200" y="3949700"/>
            <a:ext cx="2197100" cy="2844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8643600" y="5537200"/>
            <a:ext cx="165100" cy="165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8643600" y="5943600"/>
            <a:ext cx="165100" cy="165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8643600" y="6756400"/>
            <a:ext cx="165100" cy="165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5811500" y="4584700"/>
            <a:ext cx="2184400" cy="2184400"/>
          </a:xfrm>
          <a:prstGeom prst="rect">
            <a:avLst/>
          </a:prstGeom>
          <a:effectLst>
            <a:outerShdw dir="2700000" dist="134425" blurRad="0">
              <a:srgbClr val="000000">
                <a:alpha val="18000"/>
              </a:srgbClr>
            </a:outerShdw>
          </a:effectLst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5824200" y="3949700"/>
            <a:ext cx="2197100" cy="2844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 rot="5400000">
            <a:off x="13423900" y="10541000"/>
            <a:ext cx="2667000" cy="12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6">
            <a:alphaModFix amt="50000"/>
          </a:blip>
          <a:stretch>
            <a:fillRect/>
          </a:stretch>
        </p:blipFill>
        <p:spPr>
          <a:xfrm rot="5400000">
            <a:off x="13423900" y="5676900"/>
            <a:ext cx="2667000" cy="12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3423900" y="8013700"/>
            <a:ext cx="533400" cy="533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24231600" y="8280400"/>
            <a:ext cx="8229600" cy="9779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1143000" y="495300"/>
            <a:ext cx="70866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44" id="44"/>
          <p:cNvSpPr txBox="true"/>
          <p:nvPr/>
        </p:nvSpPr>
        <p:spPr>
          <a:xfrm rot="21600000">
            <a:off x="952500" y="3276600"/>
            <a:ext cx="4927600" cy="18161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ko-KR" sz="8333" b="false" i="false" u="none" strike="noStrike" spc="-667">
                <a:solidFill>
                  <a:srgbClr val="FFFFFF"/>
                </a:solidFill>
                <a:ea typeface="DungGeunMo"/>
              </a:rPr>
              <a:t>팀원</a:t>
            </a:r>
            <a:r>
              <a:rPr lang="en-US" sz="8333" b="false" i="false" u="none" strike="noStrike" spc="-667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8333" b="false" i="false" u="none" strike="noStrike" spc="-667">
                <a:solidFill>
                  <a:srgbClr val="FFFFFF"/>
                </a:solidFill>
                <a:ea typeface="DungGeunMo"/>
              </a:rPr>
              <a:t>소개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43000" y="5067300"/>
            <a:ext cx="2743200" cy="3429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l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18A8F1"/>
                </a:solidFill>
                <a:latin typeface="DungGeunMo"/>
              </a:rPr>
              <a:t>Teamwork division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30300" y="5638800"/>
            <a:ext cx="4330700" cy="342900"/>
          </a:xfrm>
          <a:prstGeom prst="rect">
            <a:avLst/>
          </a:prstGeom>
        </p:spPr>
        <p:txBody>
          <a:bodyPr anchor="t" rtlCol="false" lIns="0" tIns="19642" rIns="0" bIns="0"/>
          <a:lstStyle/>
          <a:p>
            <a:pPr algn="l" lvl="0">
              <a:lnSpc>
                <a:spcPct val="102919"/>
              </a:lnSpc>
            </a:pPr>
            <a:r>
              <a:rPr lang="ko-KR" sz="1933" b="false" i="false" u="none" strike="noStrike" spc="-39">
                <a:solidFill>
                  <a:srgbClr val="F6F6F6">
                    <a:alpha val="47059"/>
                  </a:srgbClr>
                </a:solidFill>
                <a:ea typeface="Pretendard Regular"/>
              </a:rPr>
              <a:t>다같이</a:t>
            </a:r>
            <a:r>
              <a:rPr lang="en-US" sz="1933" b="false" i="false" u="none" strike="noStrike" spc="-39">
                <a:solidFill>
                  <a:srgbClr val="F6F6F6">
                    <a:alpha val="47059"/>
                  </a:srgbClr>
                </a:solidFill>
                <a:latin typeface="Pretendard Regular"/>
              </a:rPr>
              <a:t> </a:t>
            </a:r>
            <a:r>
              <a:rPr lang="ko-KR" sz="1933" b="false" i="false" u="none" strike="noStrike" spc="-39">
                <a:solidFill>
                  <a:srgbClr val="F6F6F6">
                    <a:alpha val="47059"/>
                  </a:srgbClr>
                </a:solidFill>
                <a:ea typeface="Pretendard Regular"/>
              </a:rPr>
              <a:t>열심히</a:t>
            </a:r>
            <a:r>
              <a:rPr lang="en-US" sz="1933" b="false" i="false" u="none" strike="noStrike" spc="-39">
                <a:solidFill>
                  <a:srgbClr val="F6F6F6">
                    <a:alpha val="47059"/>
                  </a:srgbClr>
                </a:solidFill>
                <a:latin typeface="Pretendard Regular"/>
              </a:rPr>
              <a:t> </a:t>
            </a:r>
            <a:r>
              <a:rPr lang="ko-KR" sz="1933" b="false" i="false" u="none" strike="noStrike" spc="-39">
                <a:solidFill>
                  <a:srgbClr val="F6F6F6">
                    <a:alpha val="47059"/>
                  </a:srgbClr>
                </a:solidFill>
                <a:ea typeface="Pretendard Regular"/>
              </a:rPr>
              <a:t>했습니다</a:t>
            </a:r>
            <a:r>
              <a:rPr lang="en-US" sz="1933" b="false" i="false" u="none" strike="noStrike" spc="-39">
                <a:solidFill>
                  <a:srgbClr val="F6F6F6">
                    <a:alpha val="47059"/>
                  </a:srgbClr>
                </a:solidFill>
                <a:latin typeface="Pretendard Regular"/>
              </a:rPr>
              <a:t>!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332200" y="129159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Page:01 / Teamwork division</a:t>
            </a:r>
          </a:p>
        </p:txBody>
      </p:sp>
      <p:sp>
        <p:nvSpPr>
          <p:cNvPr name="TextBox 48" id="48"/>
          <p:cNvSpPr txBox="true"/>
          <p:nvPr/>
        </p:nvSpPr>
        <p:spPr>
          <a:xfrm rot="21600000">
            <a:off x="13627100" y="2882900"/>
            <a:ext cx="3238500" cy="850900"/>
          </a:xfrm>
          <a:prstGeom prst="rect">
            <a:avLst/>
          </a:prstGeom>
        </p:spPr>
        <p:txBody>
          <a:bodyPr anchor="t" rtlCol="false" lIns="0" tIns="101062" rIns="0" bIns="0"/>
          <a:lstStyle/>
          <a:p>
            <a:pPr algn="l" lvl="0">
              <a:lnSpc>
                <a:spcPct val="79679"/>
              </a:lnSpc>
            </a:pPr>
            <a:r>
              <a:rPr lang="en" sz="3617" b="false" i="false" u="none" strike="noStrike" spc="109">
                <a:solidFill>
                  <a:srgbClr val="18A8F1"/>
                </a:solidFill>
                <a:latin typeface="DungGeunMo"/>
              </a:rPr>
              <a:t> Bug Hunters</a:t>
            </a:r>
          </a:p>
        </p:txBody>
      </p:sp>
      <p:sp>
        <p:nvSpPr>
          <p:cNvPr name="TextBox 49" id="49"/>
          <p:cNvSpPr txBox="true"/>
          <p:nvPr/>
        </p:nvSpPr>
        <p:spPr>
          <a:xfrm rot="21600000">
            <a:off x="6997700" y="3009900"/>
            <a:ext cx="6502400" cy="431800"/>
          </a:xfrm>
          <a:prstGeom prst="rect">
            <a:avLst/>
          </a:prstGeom>
        </p:spPr>
        <p:txBody>
          <a:bodyPr anchor="t" rtlCol="false" lIns="0" tIns="68573" rIns="0" bIns="0"/>
          <a:lstStyle/>
          <a:p>
            <a:pPr algn="l" lvl="0">
              <a:lnSpc>
                <a:spcPct val="79679"/>
              </a:lnSpc>
            </a:pPr>
            <a:r>
              <a:rPr lang="en" sz="2454" b="false" i="false" u="none" strike="noStrike" spc="74">
                <a:solidFill>
                  <a:srgbClr val="18A8F1"/>
                </a:solidFill>
                <a:latin typeface="DungGeunMo"/>
              </a:rPr>
              <a:t>------------------------------------&gt;&gt;</a:t>
            </a:r>
          </a:p>
        </p:txBody>
      </p:sp>
      <p:sp>
        <p:nvSpPr>
          <p:cNvPr name="TextBox 50" id="50"/>
          <p:cNvSpPr txBox="true"/>
          <p:nvPr/>
        </p:nvSpPr>
        <p:spPr>
          <a:xfrm rot="10800000">
            <a:off x="16002000" y="3060700"/>
            <a:ext cx="7277100" cy="431800"/>
          </a:xfrm>
          <a:prstGeom prst="rect">
            <a:avLst/>
          </a:prstGeom>
        </p:spPr>
        <p:txBody>
          <a:bodyPr anchor="t" rtlCol="false" lIns="0" tIns="68573" rIns="0" bIns="0"/>
          <a:lstStyle/>
          <a:p>
            <a:pPr algn="l" lvl="0">
              <a:lnSpc>
                <a:spcPct val="79679"/>
              </a:lnSpc>
            </a:pPr>
            <a:r>
              <a:rPr lang="en" sz="2454" b="false" i="false" u="none" strike="noStrike" spc="74">
                <a:solidFill>
                  <a:srgbClr val="18A8F1"/>
                </a:solidFill>
                <a:latin typeface="DungGeunMo"/>
              </a:rPr>
              <a:t>------------------------------------&gt;&gt;</a:t>
            </a:r>
          </a:p>
        </p:txBody>
      </p:sp>
      <p:sp>
        <p:nvSpPr>
          <p:cNvPr name="TextBox 51" id="51"/>
          <p:cNvSpPr txBox="true"/>
          <p:nvPr/>
        </p:nvSpPr>
        <p:spPr>
          <a:xfrm rot="21600000">
            <a:off x="9956800" y="4546600"/>
            <a:ext cx="1943100" cy="7620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l" lvl="0">
              <a:lnSpc>
                <a:spcPct val="79679"/>
              </a:lnSpc>
            </a:pPr>
            <a:r>
              <a:rPr lang="en" sz="4266" b="false" i="false" u="none" strike="noStrike" spc="-341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sp>
        <p:nvSpPr>
          <p:cNvPr name="TextBox 52" id="52"/>
          <p:cNvSpPr txBox="true"/>
          <p:nvPr/>
        </p:nvSpPr>
        <p:spPr>
          <a:xfrm rot="21600000">
            <a:off x="10274300" y="5372100"/>
            <a:ext cx="4610100" cy="2946400"/>
          </a:xfrm>
          <a:prstGeom prst="rect">
            <a:avLst/>
          </a:prstGeom>
        </p:spPr>
        <p:txBody>
          <a:bodyPr anchor="t" rtlCol="false" lIns="0" tIns="24859" rIns="0" bIns="0"/>
          <a:lstStyle/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설계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및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기획</a:t>
            </a:r>
          </a:p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유저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가입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&amp;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관리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파트</a:t>
            </a:r>
          </a:p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회원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가입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&amp;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관리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3749"/>
              </a:lnSpc>
            </a:pPr>
            <a:r>
              <a:rPr lang="en" sz="2609" b="false" i="false" u="none" strike="noStrike" spc="-52">
                <a:solidFill>
                  <a:srgbClr val="FFFFFF"/>
                </a:solidFill>
                <a:latin typeface="DungGeunMo"/>
              </a:rPr>
              <a:t>CSS</a:t>
            </a:r>
          </a:p>
          <a:p>
            <a:pPr algn="l" lvl="0">
              <a:lnSpc>
                <a:spcPct val="103749"/>
              </a:lnSpc>
            </a:pPr>
            <a:r>
              <a:rPr lang="en" sz="2609" b="false" i="false" u="none" strike="noStrike" spc="-52">
                <a:solidFill>
                  <a:srgbClr val="FFFFFF"/>
                </a:solidFill>
                <a:latin typeface="DungGeunMo"/>
              </a:rPr>
              <a:t/>
            </a:r>
          </a:p>
          <a:p>
            <a:pPr algn="l" lvl="0">
              <a:lnSpc>
                <a:spcPct val="103749"/>
              </a:lnSpc>
            </a:pPr>
            <a:r>
              <a:rPr lang="en" sz="2609" b="false" i="false" u="none" strike="noStrike" spc="-52">
                <a:solidFill>
                  <a:srgbClr val="FFFFFF"/>
                </a:solidFill>
                <a:latin typeface="DungGeunMo"/>
              </a:rPr>
              <a:t/>
            </a:r>
          </a:p>
          <a:p>
            <a:pPr algn="l" lvl="0">
              <a:lnSpc>
                <a:spcPct val="103749"/>
              </a:lnSpc>
            </a:pPr>
            <a:r>
              <a:rPr lang="en" sz="2609" b="false" i="false" u="none" strike="noStrike" spc="-52">
                <a:solidFill>
                  <a:srgbClr val="FFFFFF"/>
                </a:solidFill>
                <a:latin typeface="DungGeunMo"/>
              </a:rPr>
              <a:t/>
            </a:r>
          </a:p>
        </p:txBody>
      </p:sp>
      <p:sp>
        <p:nvSpPr>
          <p:cNvPr name="TextBox 53" id="53"/>
          <p:cNvSpPr txBox="true"/>
          <p:nvPr/>
        </p:nvSpPr>
        <p:spPr>
          <a:xfrm rot="21600000">
            <a:off x="13944600" y="7848600"/>
            <a:ext cx="3238500" cy="850900"/>
          </a:xfrm>
          <a:prstGeom prst="rect">
            <a:avLst/>
          </a:prstGeom>
        </p:spPr>
        <p:txBody>
          <a:bodyPr anchor="t" rtlCol="false" lIns="0" tIns="101062" rIns="0" bIns="0"/>
          <a:lstStyle/>
          <a:p>
            <a:pPr algn="l" lvl="0">
              <a:lnSpc>
                <a:spcPct val="79679"/>
              </a:lnSpc>
            </a:pPr>
            <a:r>
              <a:rPr lang="en" sz="3617" b="false" i="false" u="none" strike="noStrike" spc="109">
                <a:solidFill>
                  <a:srgbClr val="3AB429"/>
                </a:solidFill>
                <a:latin typeface="DungGeunMo"/>
              </a:rPr>
              <a:t>Bug Hunters</a:t>
            </a:r>
          </a:p>
        </p:txBody>
      </p:sp>
      <p:sp>
        <p:nvSpPr>
          <p:cNvPr name="TextBox 54" id="54"/>
          <p:cNvSpPr txBox="true"/>
          <p:nvPr/>
        </p:nvSpPr>
        <p:spPr>
          <a:xfrm rot="21600000">
            <a:off x="18592800" y="4546600"/>
            <a:ext cx="1943100" cy="7620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l" lvl="0">
              <a:lnSpc>
                <a:spcPct val="79679"/>
              </a:lnSpc>
            </a:pPr>
            <a:r>
              <a:rPr lang="en" sz="4266" b="false" i="false" u="none" strike="noStrike" spc="-341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sp>
        <p:nvSpPr>
          <p:cNvPr name="TextBox 55" id="55"/>
          <p:cNvSpPr txBox="true"/>
          <p:nvPr/>
        </p:nvSpPr>
        <p:spPr>
          <a:xfrm rot="21600000">
            <a:off x="18910300" y="5384800"/>
            <a:ext cx="4305300" cy="1701800"/>
          </a:xfrm>
          <a:prstGeom prst="rect">
            <a:avLst/>
          </a:prstGeom>
        </p:spPr>
        <p:txBody>
          <a:bodyPr anchor="t" rtlCol="false" lIns="0" tIns="24859" rIns="0" bIns="0"/>
          <a:lstStyle/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레시피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파트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(CRUD)</a:t>
            </a:r>
          </a:p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좋아요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기능</a:t>
            </a:r>
          </a:p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복합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검색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(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메인페이지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레시피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API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추가</a:t>
            </a:r>
          </a:p>
        </p:txBody>
      </p:sp>
      <p:sp>
        <p:nvSpPr>
          <p:cNvPr name="TextBox 56" id="56"/>
          <p:cNvSpPr txBox="true"/>
          <p:nvPr/>
        </p:nvSpPr>
        <p:spPr>
          <a:xfrm rot="21600000">
            <a:off x="11595100" y="4851400"/>
            <a:ext cx="1028700" cy="393700"/>
          </a:xfrm>
          <a:prstGeom prst="rect">
            <a:avLst/>
          </a:prstGeom>
        </p:spPr>
        <p:txBody>
          <a:bodyPr anchor="t" rtlCol="false" lIns="0" tIns="62856" rIns="0" bIns="0"/>
          <a:lstStyle/>
          <a:p>
            <a:pPr algn="l" lvl="0">
              <a:lnSpc>
                <a:spcPct val="79679"/>
              </a:lnSpc>
            </a:pPr>
            <a:r>
              <a:rPr lang="en" sz="2249" b="false" i="false" u="none" strike="noStrike" spc="-180">
                <a:solidFill>
                  <a:srgbClr val="9C9C9C"/>
                </a:solidFill>
                <a:ea typeface="DungGeunMo"/>
              </a:rPr>
              <a:t>팀장</a:t>
            </a:r>
          </a:p>
        </p:txBody>
      </p:sp>
      <p:sp>
        <p:nvSpPr>
          <p:cNvPr name="TextBox 57" id="57"/>
          <p:cNvSpPr txBox="true"/>
          <p:nvPr/>
        </p:nvSpPr>
        <p:spPr>
          <a:xfrm rot="21600000">
            <a:off x="6997700" y="7988300"/>
            <a:ext cx="6502400" cy="431800"/>
          </a:xfrm>
          <a:prstGeom prst="rect">
            <a:avLst/>
          </a:prstGeom>
        </p:spPr>
        <p:txBody>
          <a:bodyPr anchor="t" rtlCol="false" lIns="0" tIns="68573" rIns="0" bIns="0"/>
          <a:lstStyle/>
          <a:p>
            <a:pPr algn="l" lvl="0">
              <a:lnSpc>
                <a:spcPct val="79679"/>
              </a:lnSpc>
            </a:pPr>
            <a:r>
              <a:rPr lang="en" sz="2454" b="false" i="false" u="none" strike="noStrike" spc="74">
                <a:solidFill>
                  <a:srgbClr val="3AB429"/>
                </a:solidFill>
                <a:latin typeface="DungGeunMo"/>
              </a:rPr>
              <a:t>------------------------------------&gt;&gt;</a:t>
            </a:r>
          </a:p>
        </p:txBody>
      </p:sp>
      <p:sp>
        <p:nvSpPr>
          <p:cNvPr name="TextBox 58" id="58"/>
          <p:cNvSpPr txBox="true"/>
          <p:nvPr/>
        </p:nvSpPr>
        <p:spPr>
          <a:xfrm rot="10800000">
            <a:off x="16078200" y="8001000"/>
            <a:ext cx="7277100" cy="431800"/>
          </a:xfrm>
          <a:prstGeom prst="rect">
            <a:avLst/>
          </a:prstGeom>
        </p:spPr>
        <p:txBody>
          <a:bodyPr anchor="t" rtlCol="false" lIns="0" tIns="68573" rIns="0" bIns="0"/>
          <a:lstStyle/>
          <a:p>
            <a:pPr algn="l" lvl="0">
              <a:lnSpc>
                <a:spcPct val="79679"/>
              </a:lnSpc>
            </a:pPr>
            <a:r>
              <a:rPr lang="en" sz="2454" b="false" i="false" u="none" strike="noStrike" spc="74">
                <a:solidFill>
                  <a:srgbClr val="3AB429"/>
                </a:solidFill>
                <a:latin typeface="DungGeunMo"/>
              </a:rPr>
              <a:t>------------------------------------&gt;&gt;</a:t>
            </a:r>
          </a:p>
        </p:txBody>
      </p:sp>
      <p:sp>
        <p:nvSpPr>
          <p:cNvPr name="TextBox 59" id="59"/>
          <p:cNvSpPr txBox="true"/>
          <p:nvPr/>
        </p:nvSpPr>
        <p:spPr>
          <a:xfrm rot="21600000">
            <a:off x="20180300" y="4838700"/>
            <a:ext cx="1028700" cy="393700"/>
          </a:xfrm>
          <a:prstGeom prst="rect">
            <a:avLst/>
          </a:prstGeom>
        </p:spPr>
        <p:txBody>
          <a:bodyPr anchor="t" rtlCol="false" lIns="0" tIns="62856" rIns="0" bIns="0"/>
          <a:lstStyle/>
          <a:p>
            <a:pPr algn="l" lvl="0">
              <a:lnSpc>
                <a:spcPct val="79679"/>
              </a:lnSpc>
            </a:pPr>
            <a:r>
              <a:rPr lang="en" sz="2249" b="false" i="false" u="none" strike="noStrike" spc="-180">
                <a:solidFill>
                  <a:srgbClr val="9C9C9C"/>
                </a:solidFill>
                <a:ea typeface="DungGeunMo"/>
              </a:rPr>
              <a:t>팀원</a:t>
            </a:r>
          </a:p>
        </p:txBody>
      </p:sp>
      <p:pic>
        <p:nvPicPr>
          <p:cNvPr name="Picture 60" id="6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8656300" y="6362700"/>
            <a:ext cx="165100" cy="1651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7150100" y="9639300"/>
            <a:ext cx="2184400" cy="2184400"/>
          </a:xfrm>
          <a:prstGeom prst="rect">
            <a:avLst/>
          </a:prstGeom>
          <a:effectLst>
            <a:outerShdw dir="2700000" dist="134425" blurRad="0">
              <a:srgbClr val="000000">
                <a:alpha val="18000"/>
              </a:srgbClr>
            </a:outerShdw>
          </a:effectLst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7150100" y="9004300"/>
            <a:ext cx="2197100" cy="28448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880600" y="11391900"/>
            <a:ext cx="165100" cy="1651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9880600" y="10998200"/>
            <a:ext cx="165100" cy="1651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880600" y="10591800"/>
            <a:ext cx="165100" cy="165100"/>
          </a:xfrm>
          <a:prstGeom prst="rect">
            <a:avLst/>
          </a:prstGeom>
        </p:spPr>
      </p:pic>
      <p:sp>
        <p:nvSpPr>
          <p:cNvPr name="TextBox 66" id="66"/>
          <p:cNvSpPr txBox="true"/>
          <p:nvPr/>
        </p:nvSpPr>
        <p:spPr>
          <a:xfrm rot="21600000">
            <a:off x="9918700" y="9588500"/>
            <a:ext cx="1943100" cy="7620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l" lvl="0">
              <a:lnSpc>
                <a:spcPct val="79679"/>
              </a:lnSpc>
            </a:pPr>
            <a:r>
              <a:rPr lang="en" sz="4266" b="false" i="false" u="none" strike="noStrike" spc="-341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sp>
        <p:nvSpPr>
          <p:cNvPr name="TextBox 67" id="67"/>
          <p:cNvSpPr txBox="true"/>
          <p:nvPr/>
        </p:nvSpPr>
        <p:spPr>
          <a:xfrm rot="21600000">
            <a:off x="10185400" y="10426700"/>
            <a:ext cx="4660900" cy="1701800"/>
          </a:xfrm>
          <a:prstGeom prst="rect">
            <a:avLst/>
          </a:prstGeom>
        </p:spPr>
        <p:txBody>
          <a:bodyPr anchor="t" rtlCol="false" lIns="0" tIns="24859" rIns="0" bIns="0"/>
          <a:lstStyle/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재료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목록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조회기능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구현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 </a:t>
            </a:r>
          </a:p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재료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상세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페이지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데이터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연동</a:t>
            </a:r>
          </a:p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재료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이미지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업로드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및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경로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처리</a:t>
            </a:r>
            <a:b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</a:b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재료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기본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이미지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예외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처리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로직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구현</a:t>
            </a:r>
          </a:p>
        </p:txBody>
      </p:sp>
      <p:pic>
        <p:nvPicPr>
          <p:cNvPr name="Picture 68" id="68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880600" y="12204700"/>
            <a:ext cx="165100" cy="165100"/>
          </a:xfrm>
          <a:prstGeom prst="rect">
            <a:avLst/>
          </a:prstGeom>
        </p:spPr>
      </p:pic>
      <p:sp>
        <p:nvSpPr>
          <p:cNvPr name="TextBox 69" id="69"/>
          <p:cNvSpPr txBox="true"/>
          <p:nvPr/>
        </p:nvSpPr>
        <p:spPr>
          <a:xfrm rot="21600000">
            <a:off x="11569700" y="9906000"/>
            <a:ext cx="1028700" cy="393700"/>
          </a:xfrm>
          <a:prstGeom prst="rect">
            <a:avLst/>
          </a:prstGeom>
        </p:spPr>
        <p:txBody>
          <a:bodyPr anchor="t" rtlCol="false" lIns="0" tIns="62856" rIns="0" bIns="0"/>
          <a:lstStyle/>
          <a:p>
            <a:pPr algn="l" lvl="0">
              <a:lnSpc>
                <a:spcPct val="79679"/>
              </a:lnSpc>
            </a:pPr>
            <a:r>
              <a:rPr lang="en" sz="2249" b="false" i="false" u="none" strike="noStrike" spc="-180">
                <a:solidFill>
                  <a:srgbClr val="9C9C9C"/>
                </a:solidFill>
                <a:ea typeface="DungGeunMo"/>
              </a:rPr>
              <a:t>팀원</a:t>
            </a:r>
          </a:p>
        </p:txBody>
      </p:sp>
      <p:pic>
        <p:nvPicPr>
          <p:cNvPr name="Picture 70" id="70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5887700" y="9664700"/>
            <a:ext cx="2184400" cy="2184400"/>
          </a:xfrm>
          <a:prstGeom prst="rect">
            <a:avLst/>
          </a:prstGeom>
          <a:effectLst>
            <a:outerShdw dir="2700000" dist="134425" blurRad="0">
              <a:srgbClr val="000000">
                <a:alpha val="18000"/>
              </a:srgbClr>
            </a:outerShdw>
          </a:effectLst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5887700" y="9029700"/>
            <a:ext cx="2197100" cy="28448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8669000" y="11430000"/>
            <a:ext cx="165100" cy="1651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8669000" y="11836400"/>
            <a:ext cx="165100" cy="1651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8669000" y="11036300"/>
            <a:ext cx="165100" cy="1651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8669000" y="10617200"/>
            <a:ext cx="165100" cy="165100"/>
          </a:xfrm>
          <a:prstGeom prst="rect">
            <a:avLst/>
          </a:prstGeom>
        </p:spPr>
      </p:pic>
      <p:sp>
        <p:nvSpPr>
          <p:cNvPr name="TextBox 76" id="76"/>
          <p:cNvSpPr txBox="true"/>
          <p:nvPr/>
        </p:nvSpPr>
        <p:spPr>
          <a:xfrm rot="21600000">
            <a:off x="18656300" y="9626600"/>
            <a:ext cx="1943100" cy="7620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l" lvl="0">
              <a:lnSpc>
                <a:spcPct val="79679"/>
              </a:lnSpc>
            </a:pPr>
            <a:r>
              <a:rPr lang="en" sz="4266" b="false" i="false" u="none" strike="noStrike" spc="-341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sp>
        <p:nvSpPr>
          <p:cNvPr name="TextBox 77" id="77"/>
          <p:cNvSpPr txBox="true"/>
          <p:nvPr/>
        </p:nvSpPr>
        <p:spPr>
          <a:xfrm rot="21600000">
            <a:off x="18973800" y="10452100"/>
            <a:ext cx="3721100" cy="1701800"/>
          </a:xfrm>
          <a:prstGeom prst="rect">
            <a:avLst/>
          </a:prstGeom>
        </p:spPr>
        <p:txBody>
          <a:bodyPr anchor="t" rtlCol="false" lIns="0" tIns="24859" rIns="0" bIns="0"/>
          <a:lstStyle/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리뷰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게시판</a:t>
            </a:r>
          </a:p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댓글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/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대댓글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기능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 </a:t>
            </a:r>
          </a:p>
          <a:p>
            <a:pPr algn="l" lvl="0">
              <a:lnSpc>
                <a:spcPct val="103749"/>
              </a:lnSpc>
            </a:pP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자동번역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3749"/>
              </a:lnSpc>
            </a:pP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AI</a:t>
            </a:r>
            <a:r>
              <a:rPr lang="ko-KR" sz="2609" b="false" i="false" u="none" strike="noStrike" spc="-52">
                <a:solidFill>
                  <a:srgbClr val="FFFFFF"/>
                </a:solidFill>
                <a:ea typeface="DungGeunMo"/>
              </a:rPr>
              <a:t>댓글</a:t>
            </a:r>
            <a:r>
              <a:rPr lang="en-US" sz="2609" b="false" i="false" u="none" strike="noStrike" spc="-52">
                <a:solidFill>
                  <a:srgbClr val="FFFFFF"/>
                </a:solidFill>
                <a:latin typeface="DungGeunMo"/>
              </a:rPr>
              <a:t> API</a:t>
            </a:r>
          </a:p>
        </p:txBody>
      </p:sp>
      <p:sp>
        <p:nvSpPr>
          <p:cNvPr name="TextBox 78" id="78"/>
          <p:cNvSpPr txBox="true"/>
          <p:nvPr/>
        </p:nvSpPr>
        <p:spPr>
          <a:xfrm rot="21600000">
            <a:off x="20281900" y="9918700"/>
            <a:ext cx="1028700" cy="393700"/>
          </a:xfrm>
          <a:prstGeom prst="rect">
            <a:avLst/>
          </a:prstGeom>
        </p:spPr>
        <p:txBody>
          <a:bodyPr anchor="t" rtlCol="false" lIns="0" tIns="62856" rIns="0" bIns="0"/>
          <a:lstStyle/>
          <a:p>
            <a:pPr algn="l" lvl="0">
              <a:lnSpc>
                <a:spcPct val="79679"/>
              </a:lnSpc>
            </a:pPr>
            <a:r>
              <a:rPr lang="en" sz="2249" b="false" i="false" u="none" strike="noStrike" spc="-180">
                <a:solidFill>
                  <a:srgbClr val="9C9C9C"/>
                </a:solidFill>
                <a:ea typeface="DungGeunMo"/>
              </a:rPr>
              <a:t>팀원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083300" y="2730500"/>
            <a:ext cx="18059400" cy="9740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>
            <a:hlinkClick r:id="" action="ppaction://media"/>
          </p:cNvPr>
          <p:cNvPicPr>
            <a:picLocks noChangeAspect="true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>
                  <p14:trim st="0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 rot="0">
            <a:off x="6680200" y="3060700"/>
            <a:ext cx="16865600" cy="89662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21600000">
            <a:off x="12877800" y="12471400"/>
            <a:ext cx="4749800" cy="520700"/>
          </a:xfrm>
          <a:prstGeom prst="rect">
            <a:avLst/>
          </a:prstGeom>
        </p:spPr>
        <p:txBody>
          <a:bodyPr anchor="t" rtlCol="false" lIns="0" tIns="67435" rIns="0" bIns="0"/>
          <a:lstStyle/>
          <a:p>
            <a:pPr algn="ctr" lvl="0">
              <a:lnSpc>
                <a:spcPct val="93788"/>
              </a:lnSpc>
            </a:pP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&lt;</a:t>
            </a:r>
            <a:r>
              <a:rPr lang="ko-KR" sz="2920" b="false" i="false" u="none" strike="noStrike" spc="-234">
                <a:solidFill>
                  <a:srgbClr val="FFFFFF"/>
                </a:solidFill>
                <a:ea typeface="DungGeunMo"/>
              </a:rPr>
              <a:t>영상</a:t>
            </a: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920" b="false" i="false" u="none" strike="noStrike" spc="-234">
                <a:solidFill>
                  <a:srgbClr val="FFFFFF"/>
                </a:solidFill>
                <a:ea typeface="DungGeunMo"/>
              </a:rPr>
              <a:t>자료</a:t>
            </a: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&gt;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2235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426200" y="3746500"/>
            <a:ext cx="17411700" cy="7188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382500" y="11176000"/>
            <a:ext cx="54864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삭제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286500" y="4508500"/>
            <a:ext cx="17500600" cy="7759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125200" y="2705100"/>
            <a:ext cx="68707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172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00100" y="3467100"/>
            <a:ext cx="4864100" cy="71374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MyList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Recipe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)
  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좋아요</a:t>
            </a:r>
            <a:b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삭제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30" id="30">
            <a:hlinkClick r:id="" action="ppaction://media"/>
          </p:cNvPr>
          <p:cNvPicPr>
            <a:picLocks noChangeAspect="true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>
                  <p14:trim st="0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 rot="0">
            <a:off x="6578600" y="2971800"/>
            <a:ext cx="17068800" cy="90678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21600000">
            <a:off x="12877800" y="12471400"/>
            <a:ext cx="4749800" cy="520700"/>
          </a:xfrm>
          <a:prstGeom prst="rect">
            <a:avLst/>
          </a:prstGeom>
        </p:spPr>
        <p:txBody>
          <a:bodyPr anchor="t" rtlCol="false" lIns="0" tIns="67435" rIns="0" bIns="0"/>
          <a:lstStyle/>
          <a:p>
            <a:pPr algn="ctr" lvl="0">
              <a:lnSpc>
                <a:spcPct val="93788"/>
              </a:lnSpc>
            </a:pP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&lt;</a:t>
            </a:r>
            <a:r>
              <a:rPr lang="ko-KR" sz="2920" b="false" i="false" u="none" strike="noStrike" spc="-234">
                <a:solidFill>
                  <a:srgbClr val="FFFFFF"/>
                </a:solidFill>
                <a:ea typeface="DungGeunMo"/>
              </a:rPr>
              <a:t>영상</a:t>
            </a: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920" b="false" i="false" u="none" strike="noStrike" spc="-234">
                <a:solidFill>
                  <a:srgbClr val="FFFFFF"/>
                </a:solidFill>
                <a:ea typeface="DungGeunMo"/>
              </a:rPr>
              <a:t>자료</a:t>
            </a:r>
            <a:r>
              <a:rPr lang="en-US" sz="2920" b="false" i="false" u="none" strike="noStrike" spc="-234">
                <a:solidFill>
                  <a:srgbClr val="FFFFFF"/>
                </a:solidFill>
                <a:latin typeface="DungGeunMo"/>
              </a:rPr>
              <a:t>&gt;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569200" y="3162300"/>
            <a:ext cx="15760700" cy="89535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660400" y="3467100"/>
            <a:ext cx="4864100" cy="9880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평점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집계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번역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댓글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대댓글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8204200" y="4978400"/>
            <a:ext cx="13906500" cy="7962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061700" y="2298700"/>
            <a:ext cx="7429500" cy="2476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660400" y="3467100"/>
            <a:ext cx="4864100" cy="9880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평점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집계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번역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댓글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대댓글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251700" y="4318000"/>
            <a:ext cx="15811500" cy="81788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660400" y="3467100"/>
            <a:ext cx="4864100" cy="9880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평점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집계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번역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댓글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대댓글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010400" y="2362200"/>
            <a:ext cx="40005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0400" y="3467100"/>
            <a:ext cx="4864100" cy="9880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번역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댓글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대댓글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150100" y="5054600"/>
            <a:ext cx="15748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0400" y="3467100"/>
            <a:ext cx="4864100" cy="9880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번역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댓글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대댓글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556500" y="3657600"/>
            <a:ext cx="15227300" cy="8140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0300" y="6781800"/>
            <a:ext cx="8636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43000" y="495300"/>
            <a:ext cx="70993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3" id="23"/>
          <p:cNvSpPr txBox="true"/>
          <p:nvPr/>
        </p:nvSpPr>
        <p:spPr>
          <a:xfrm rot="21600000">
            <a:off x="1092200" y="2705100"/>
            <a:ext cx="4927600" cy="14859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ko-KR" sz="8333" b="false" i="false" u="none" strike="noStrike" spc="-667">
                <a:solidFill>
                  <a:srgbClr val="FFFFFF"/>
                </a:solidFill>
                <a:ea typeface="DungGeunMo"/>
              </a:rPr>
              <a:t>기획</a:t>
            </a:r>
            <a:r>
              <a:rPr lang="en-US" sz="8333" b="false" i="false" u="none" strike="noStrike" spc="-667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8333" b="false" i="false" u="none" strike="noStrike" spc="-667">
                <a:solidFill>
                  <a:srgbClr val="FFFFFF"/>
                </a:solidFill>
                <a:ea typeface="DungGeunMo"/>
              </a:rPr>
              <a:t>의도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3000" y="4089400"/>
            <a:ext cx="2743200" cy="3429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l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18A8F1"/>
                </a:solidFill>
                <a:latin typeface="DungGeunMo"/>
              </a:rPr>
              <a:t>Project features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332200" y="129159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Page:02 / PLANING INSTENTION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985000" y="3048000"/>
            <a:ext cx="16256000" cy="9385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985000" y="3048000"/>
            <a:ext cx="4178300" cy="63500"/>
          </a:xfrm>
          <a:prstGeom prst="rect">
            <a:avLst/>
          </a:prstGeom>
          <a:effectLst>
            <a:outerShdw dir="2760000" dist="1554" blurRad="0">
              <a:srgbClr val="000000">
                <a:alpha val="15000"/>
              </a:srgbClr>
            </a:outerShdw>
          </a:effectLst>
        </p:spPr>
      </p:pic>
      <p:sp>
        <p:nvSpPr>
          <p:cNvPr name="TextBox 28" id="28"/>
          <p:cNvSpPr txBox="true"/>
          <p:nvPr/>
        </p:nvSpPr>
        <p:spPr>
          <a:xfrm rot="21600000">
            <a:off x="7416800" y="3441700"/>
            <a:ext cx="15709900" cy="7442200"/>
          </a:xfrm>
          <a:prstGeom prst="rect">
            <a:avLst/>
          </a:prstGeom>
        </p:spPr>
        <p:txBody>
          <a:bodyPr anchor="t" rtlCol="false" lIns="0" tIns="115428" rIns="0" bIns="0"/>
          <a:lstStyle/>
          <a:p>
            <a:pPr algn="l" lvl="0">
              <a:lnSpc>
                <a:spcPct val="79679"/>
              </a:lnSpc>
            </a:pPr>
            <a:r>
              <a:rPr lang="ko-KR" sz="4131" b="false" i="false" u="none" strike="noStrike" spc="-331">
                <a:solidFill>
                  <a:srgbClr val="18A8F1"/>
                </a:solidFill>
                <a:ea typeface="DungGeunMo"/>
              </a:rPr>
              <a:t>오늘</a:t>
            </a:r>
            <a:r>
              <a:rPr lang="en-US" sz="4131" b="false" i="false" u="none" strike="noStrike" spc="-331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18A8F1"/>
                </a:solidFill>
                <a:ea typeface="DungGeunMo"/>
              </a:rPr>
              <a:t>뭐먹지</a:t>
            </a:r>
            <a:r>
              <a:rPr lang="en-US" sz="4131" b="false" i="false" u="none" strike="noStrike" spc="-331">
                <a:solidFill>
                  <a:srgbClr val="18A8F1"/>
                </a:solidFill>
                <a:latin typeface="DungGeunMo"/>
              </a:rPr>
              <a:t>?</a:t>
            </a:r>
          </a:p>
          <a:p>
            <a:pPr algn="l" lvl="0">
              <a:lnSpc>
                <a:spcPct val="79679"/>
              </a:lnSpc>
            </a:pPr>
            <a:r>
              <a:rPr lang="en" sz="4131" b="false" i="false" u="none" strike="noStrike" spc="-331">
                <a:solidFill>
                  <a:srgbClr val="FFFFFF"/>
                </a:solidFill>
                <a:latin typeface="DungGeunMo"/>
              </a:rPr>
              <a:t/>
            </a:r>
          </a:p>
          <a:p>
            <a:pPr algn="l" lvl="0">
              <a:lnSpc>
                <a:spcPct val="79679"/>
              </a:lnSpc>
            </a:pP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하루에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한번쯤은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누구나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뱉어보는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말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입니다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.</a:t>
            </a:r>
          </a:p>
          <a:p>
            <a:pPr algn="l" lvl="0">
              <a:lnSpc>
                <a:spcPct val="79679"/>
              </a:lnSpc>
            </a:pPr>
            <a:r>
              <a:rPr lang="en" sz="4131" b="false" i="false" u="none" strike="noStrike" spc="-331">
                <a:solidFill>
                  <a:srgbClr val="FFFFFF"/>
                </a:solidFill>
                <a:latin typeface="DungGeunMo"/>
              </a:rPr>
              <a:t/>
            </a:r>
          </a:p>
          <a:p>
            <a:pPr algn="l" lvl="0">
              <a:lnSpc>
                <a:spcPct val="79679"/>
              </a:lnSpc>
            </a:pP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그래서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저희는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의사결정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해소를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위한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웹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&amp;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앱을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만들어보고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싶었습니다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.</a:t>
            </a:r>
          </a:p>
          <a:p>
            <a:pPr algn="l" lvl="0">
              <a:lnSpc>
                <a:spcPct val="79679"/>
              </a:lnSpc>
            </a:pPr>
            <a:r>
              <a:rPr lang="en" sz="4131" b="false" i="false" u="none" strike="noStrike" spc="-331">
                <a:solidFill>
                  <a:srgbClr val="FFFFFF"/>
                </a:solidFill>
                <a:latin typeface="DungGeunMo"/>
              </a:rPr>
              <a:t/>
            </a:r>
          </a:p>
          <a:p>
            <a:pPr algn="l" lvl="0">
              <a:lnSpc>
                <a:spcPct val="79679"/>
              </a:lnSpc>
            </a:pP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단순히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인기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메뉴를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나열하는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것이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아니라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 </a:t>
            </a:r>
          </a:p>
          <a:p>
            <a:pPr algn="l" lvl="0">
              <a:lnSpc>
                <a:spcPct val="79679"/>
              </a:lnSpc>
            </a:pP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사용자의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선호도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,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냉장고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안에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 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재료들을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고려하여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 </a:t>
            </a:r>
          </a:p>
          <a:p>
            <a:pPr algn="l" lvl="0">
              <a:lnSpc>
                <a:spcPct val="79679"/>
              </a:lnSpc>
            </a:pP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단순한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편의성을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넘어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 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개인화된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경험을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제공하는게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목적입니다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.</a:t>
            </a:r>
          </a:p>
          <a:p>
            <a:pPr algn="l" lvl="0">
              <a:lnSpc>
                <a:spcPct val="79679"/>
              </a:lnSpc>
            </a:pPr>
            <a:r>
              <a:rPr lang="en" sz="4131" b="false" i="false" u="none" strike="noStrike" spc="-331">
                <a:solidFill>
                  <a:srgbClr val="FFFFFF"/>
                </a:solidFill>
                <a:latin typeface="DungGeunMo"/>
              </a:rPr>
              <a:t/>
            </a:r>
          </a:p>
          <a:p>
            <a:pPr algn="l" lvl="0">
              <a:lnSpc>
                <a:spcPct val="79679"/>
              </a:lnSpc>
            </a:pP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메뉴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선택은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개인의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문제를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넘어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,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동료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·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가족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·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친구와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함께하는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자리에서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중요한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요소가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됩니다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.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추천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웹은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그룹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상황에서도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모두가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만족할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수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있는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메뉴를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제안하여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소통과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관계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형성을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false" i="false" u="none" strike="noStrike" spc="-331">
                <a:solidFill>
                  <a:srgbClr val="FFFFFF"/>
                </a:solidFill>
                <a:ea typeface="DungGeunMo"/>
              </a:rPr>
              <a:t>지원합니다</a:t>
            </a:r>
            <a:r>
              <a:rPr lang="en-US" sz="4131" b="false" i="false" u="none" strike="noStrike" spc="-331">
                <a:solidFill>
                  <a:srgbClr val="FFFFFF"/>
                </a:solidFill>
                <a:latin typeface="DungGeunMo"/>
              </a:rPr>
              <a:t>.</a:t>
            </a:r>
          </a:p>
          <a:p>
            <a:pPr algn="l" lvl="0">
              <a:lnSpc>
                <a:spcPct val="79679"/>
              </a:lnSpc>
            </a:pPr>
            <a:r>
              <a:rPr lang="en" sz="4131" b="false" i="false" u="none" strike="noStrike" spc="-331">
                <a:solidFill>
                  <a:srgbClr val="FFFFFF"/>
                </a:solidFill>
                <a:latin typeface="DungGeunMo"/>
              </a:rPr>
              <a:t/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467600" y="10363200"/>
            <a:ext cx="7378700" cy="1739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5405100" y="10363200"/>
            <a:ext cx="737870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0400" y="3467100"/>
            <a:ext cx="4864100" cy="9880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번역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댓글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대댓글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451600" y="2438400"/>
            <a:ext cx="10147300" cy="4838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7297400" y="3467100"/>
            <a:ext cx="6273800" cy="2844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870700" y="7785100"/>
            <a:ext cx="15138400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0400" y="3467100"/>
            <a:ext cx="4864100" cy="9880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번역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댓글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대댓글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삭제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601200" y="3644900"/>
            <a:ext cx="10083800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0400" y="3467100"/>
            <a:ext cx="4864100" cy="9880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번역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댓글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대댓글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삭제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요약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150100" y="2413000"/>
            <a:ext cx="15786100" cy="4013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134100" y="7010400"/>
            <a:ext cx="8140700" cy="6007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5265400" y="7010400"/>
            <a:ext cx="8547100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50900" y="10934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0400" y="3467100"/>
            <a:ext cx="4864100" cy="9880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번역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댓글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대댓글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삭제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요약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관리자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권한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리뷰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251700" y="4889500"/>
            <a:ext cx="15671800" cy="8051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760200" y="2603500"/>
            <a:ext cx="62230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89000" y="12331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PAGE:51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8500" y="3505200"/>
            <a:ext cx="4864100" cy="13817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페이지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추가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검색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페이징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정보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추가하기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알러지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
     API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가져오기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유저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</a:b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>
            <a:hlinkClick r:id="" action="ppaction://media"/>
          </p:cNvPr>
          <p:cNvPicPr>
            <a:picLocks noChangeAspect="true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>
                  <p14:trim st="0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 rot="0">
            <a:off x="6235700" y="2578100"/>
            <a:ext cx="17449800" cy="981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4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89000" y="12331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PAGE:44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2800" y="3365500"/>
            <a:ext cx="4864100" cy="13817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페이지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추가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검색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페이징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정보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추가하기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등록하기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알러지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
     API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가져오기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유저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</a:b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604000" y="2959100"/>
            <a:ext cx="17068800" cy="88519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89000" y="12331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PAGE:45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2800" y="3365500"/>
            <a:ext cx="4864100" cy="13817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페이지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검색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페이징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정보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추가하기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알러지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
     API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가져오기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유저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</a:b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804900" y="5384800"/>
            <a:ext cx="10020300" cy="706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870700" y="2400300"/>
            <a:ext cx="7467600" cy="9829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19376808">
            <a:off x="14744700" y="1003300"/>
            <a:ext cx="6413500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89000" y="12331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PAGE:46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2800" y="3365500"/>
            <a:ext cx="4864100" cy="13817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페이지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검색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페이징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알러지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
     API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가져오기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유저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</a:b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71400" y="4495800"/>
            <a:ext cx="11506200" cy="8102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353300" y="2857500"/>
            <a:ext cx="5384800" cy="8940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589821">
            <a:off x="10769600" y="6464300"/>
            <a:ext cx="4800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89000" y="12331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PAGE:47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2800" y="3365500"/>
            <a:ext cx="4864100" cy="13817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페이지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수정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검색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페이징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알러지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
     API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가져오기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유저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</a:b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738100" y="4889500"/>
            <a:ext cx="11087100" cy="7797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413500" y="3365500"/>
            <a:ext cx="6972300" cy="8445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13440000">
            <a:off x="12992100" y="3657600"/>
            <a:ext cx="8737600" cy="73533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89000" y="12331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PAGE:48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2800" y="3365500"/>
            <a:ext cx="4864100" cy="13817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페이지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수정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검색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페이징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알러지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
     API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가져오기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유저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</a:b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410700" y="2603500"/>
            <a:ext cx="10464800" cy="10020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0" y="5067300"/>
            <a:ext cx="16256000" cy="2298700"/>
          </a:xfrm>
          <a:prstGeom prst="rect">
            <a:avLst/>
          </a:prstGeom>
          <a:effectLst>
            <a:outerShdw dir="2760000" dist="52968" blurRad="0">
              <a:srgbClr val="000000">
                <a:alpha val="15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0" y="3048000"/>
            <a:ext cx="16256000" cy="1600200"/>
          </a:xfrm>
          <a:prstGeom prst="rect">
            <a:avLst/>
          </a:prstGeom>
          <a:effectLst>
            <a:outerShdw dir="2760000" dist="36904" blurRad="0">
              <a:srgbClr val="000000">
                <a:alpha val="1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85000" y="3048000"/>
            <a:ext cx="4178300" cy="63500"/>
          </a:xfrm>
          <a:prstGeom prst="rect">
            <a:avLst/>
          </a:prstGeom>
          <a:effectLst>
            <a:outerShdw dir="2760000" dist="1554" blurRad="0">
              <a:srgbClr val="000000">
                <a:alpha val="15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98200" y="3746500"/>
            <a:ext cx="7366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72300" y="5054600"/>
            <a:ext cx="4178300" cy="63500"/>
          </a:xfrm>
          <a:prstGeom prst="rect">
            <a:avLst/>
          </a:prstGeom>
          <a:effectLst>
            <a:outerShdw dir="2760000" dist="1554" blurRad="0">
              <a:srgbClr val="000000">
                <a:alpha val="15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85500" y="5753100"/>
            <a:ext cx="7366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985000" y="7747000"/>
            <a:ext cx="16256000" cy="4445000"/>
          </a:xfrm>
          <a:prstGeom prst="rect">
            <a:avLst/>
          </a:prstGeom>
          <a:effectLst>
            <a:outerShdw dir="2760000" dist="102492" blurRad="0">
              <a:srgbClr val="000000">
                <a:alpha val="15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985000" y="7747000"/>
            <a:ext cx="4178300" cy="63500"/>
          </a:xfrm>
          <a:prstGeom prst="rect">
            <a:avLst/>
          </a:prstGeom>
          <a:effectLst>
            <a:outerShdw dir="2760000" dist="1554" blurRad="0">
              <a:srgbClr val="000000">
                <a:alpha val="15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98200" y="8458200"/>
            <a:ext cx="736600" cy="7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153900" y="8356600"/>
            <a:ext cx="279400" cy="279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153900" y="9080500"/>
            <a:ext cx="279400" cy="27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153900" y="9817100"/>
            <a:ext cx="279400" cy="279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153900" y="10541000"/>
            <a:ext cx="279400" cy="279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>
            <a:alphaModFix amt="80000"/>
          </a:blip>
          <a:stretch>
            <a:fillRect/>
          </a:stretch>
        </p:blipFill>
        <p:spPr>
          <a:xfrm rot="0">
            <a:off x="1143000" y="6769100"/>
            <a:ext cx="863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480300" y="3581400"/>
            <a:ext cx="431800" cy="431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480300" y="5638800"/>
            <a:ext cx="431800" cy="431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480300" y="8318500"/>
            <a:ext cx="431800" cy="431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6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7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8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9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0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1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2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21600000">
            <a:off x="12611100" y="8229600"/>
            <a:ext cx="11112500" cy="419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4420"/>
              </a:lnSpc>
            </a:pP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DB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와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연동하여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데이터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관리</a:t>
            </a:r>
          </a:p>
          <a:p>
            <a:pPr algn="l" lvl="0">
              <a:lnSpc>
                <a:spcPct val="144420"/>
              </a:lnSpc>
            </a:pP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객체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프로그래밍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형식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기반</a:t>
            </a:r>
          </a:p>
          <a:p>
            <a:pPr algn="l" lvl="0">
              <a:lnSpc>
                <a:spcPct val="144420"/>
              </a:lnSpc>
            </a:pP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누구나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자유롭게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접근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가능한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웹페이지</a:t>
            </a:r>
          </a:p>
          <a:p>
            <a:pPr algn="l" lvl="0">
              <a:lnSpc>
                <a:spcPct val="144420"/>
              </a:lnSpc>
            </a:pP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누구나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쉽게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사용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가능한</a:t>
            </a:r>
            <a:r>
              <a:rPr lang="en-US" sz="3266" b="false" i="false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false" i="false" u="none" strike="noStrike" spc="-65">
                <a:solidFill>
                  <a:srgbClr val="FFFFFF"/>
                </a:solidFill>
                <a:ea typeface="DungGeunMo"/>
              </a:rPr>
              <a:t>웹페이지</a:t>
            </a:r>
          </a:p>
          <a:p>
            <a:pPr algn="l" lvl="0">
              <a:lnSpc>
                <a:spcPct val="144420"/>
              </a:lnSpc>
            </a:pPr>
            <a:r>
              <a:rPr lang="en" sz="3266" b="false" i="false" u="none" strike="noStrike" spc="-65">
                <a:solidFill>
                  <a:srgbClr val="FFFFFF"/>
                </a:solidFill>
                <a:latin typeface="DungGeunMo"/>
              </a:rPr>
              <a:t/>
            </a:r>
          </a:p>
          <a:p>
            <a:pPr algn="l" lvl="0">
              <a:lnSpc>
                <a:spcPct val="144420"/>
              </a:lnSpc>
            </a:pPr>
            <a:r>
              <a:rPr lang="en" sz="3266" b="false" i="false" u="none" strike="noStrike" spc="-65">
                <a:solidFill>
                  <a:srgbClr val="FFFFFF"/>
                </a:solidFill>
                <a:latin typeface="DungGeunMo"/>
              </a:rPr>
              <a:t/>
            </a:r>
          </a:p>
        </p:txBody>
      </p:sp>
      <p:sp>
        <p:nvSpPr>
          <p:cNvPr name="TextBox 44" id="44"/>
          <p:cNvSpPr txBox="true"/>
          <p:nvPr/>
        </p:nvSpPr>
        <p:spPr>
          <a:xfrm rot="21600000">
            <a:off x="7988300" y="8128000"/>
            <a:ext cx="2984500" cy="711200"/>
          </a:xfrm>
          <a:prstGeom prst="rect">
            <a:avLst/>
          </a:prstGeom>
        </p:spPr>
        <p:txBody>
          <a:bodyPr anchor="t" rtlCol="false" lIns="0" tIns="111757" rIns="0" bIns="0"/>
          <a:lstStyle/>
          <a:p>
            <a:pPr algn="l" lvl="0">
              <a:lnSpc>
                <a:spcPct val="79679"/>
              </a:lnSpc>
            </a:pPr>
            <a:r>
              <a:rPr lang="ko-KR" sz="3999" b="false" i="false" u="none" strike="noStrike" spc="-320">
                <a:solidFill>
                  <a:srgbClr val="3AB429"/>
                </a:solidFill>
                <a:ea typeface="DungGeunMo"/>
              </a:rPr>
              <a:t>개발</a:t>
            </a:r>
            <a:r>
              <a:rPr lang="en-US" sz="3999" b="false" i="false" u="none" strike="noStrike" spc="-320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999" b="false" i="false" u="none" strike="noStrike" spc="-320">
                <a:solidFill>
                  <a:srgbClr val="3AB429"/>
                </a:solidFill>
                <a:ea typeface="DungGeunMo"/>
              </a:rPr>
              <a:t>특징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43000" y="495300"/>
            <a:ext cx="70866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46" id="46"/>
          <p:cNvSpPr txBox="true"/>
          <p:nvPr/>
        </p:nvSpPr>
        <p:spPr>
          <a:xfrm rot="21600000">
            <a:off x="1092200" y="2705100"/>
            <a:ext cx="4927600" cy="2501900"/>
          </a:xfrm>
          <a:prstGeom prst="rect">
            <a:avLst/>
          </a:prstGeom>
        </p:spPr>
        <p:txBody>
          <a:bodyPr anchor="t" rtlCol="false" lIns="0" tIns="232828" rIns="0" bIns="0"/>
          <a:lstStyle/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ea typeface="DungGeunMo"/>
              </a:rPr>
              <a:t>프로젝</a:t>
            </a:r>
            <a:r>
              <a:rPr lang="en" sz="8333" b="false" i="false" u="none" strike="noStrike" spc="-1832">
                <a:solidFill>
                  <a:srgbClr val="FFFFFF"/>
                </a:solidFill>
                <a:ea typeface="DungGeunMo"/>
              </a:rPr>
              <a:t>트</a:t>
            </a:r>
            <a:r>
              <a:rPr lang="en" sz="8333" b="false" i="false" u="none" strike="noStrike" spc="-667">
                <a:solidFill>
                  <a:srgbClr val="FFFFFF"/>
                </a:solidFill>
                <a:latin typeface="DungGeunMo"/>
              </a:rPr>
              <a:t> </a:t>
            </a:r>
          </a:p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ea typeface="DungGeunMo"/>
              </a:rPr>
              <a:t>개요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43000" y="5067300"/>
            <a:ext cx="2743200" cy="3429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l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3AB429"/>
                </a:solidFill>
                <a:latin typeface="DungGeunMo"/>
              </a:rPr>
              <a:t>Project outline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332200" y="12915900"/>
            <a:ext cx="7391400" cy="3683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3AB429"/>
                </a:solidFill>
                <a:latin typeface="DungGeunMo"/>
              </a:rPr>
              <a:t>+ Page:03 / PROJECT OUTLINE</a:t>
            </a:r>
          </a:p>
        </p:txBody>
      </p:sp>
      <p:sp>
        <p:nvSpPr>
          <p:cNvPr name="TextBox 49" id="49"/>
          <p:cNvSpPr txBox="true"/>
          <p:nvPr/>
        </p:nvSpPr>
        <p:spPr>
          <a:xfrm rot="21600000">
            <a:off x="12077700" y="3441700"/>
            <a:ext cx="9410700" cy="774700"/>
          </a:xfrm>
          <a:prstGeom prst="rect">
            <a:avLst/>
          </a:prstGeom>
        </p:spPr>
        <p:txBody>
          <a:bodyPr anchor="t" rtlCol="false" lIns="0" tIns="104307" rIns="0" bIns="0"/>
          <a:lstStyle/>
          <a:p>
            <a:pPr algn="l" lvl="0">
              <a:lnSpc>
                <a:spcPct val="79679"/>
              </a:lnSpc>
            </a:pPr>
            <a:r>
              <a:rPr lang="ko-KR" sz="3733" b="false" i="false" u="none" strike="noStrike" spc="-299">
                <a:solidFill>
                  <a:srgbClr val="FFFFFF"/>
                </a:solidFill>
                <a:ea typeface="DungGeunMo"/>
              </a:rPr>
              <a:t>오늘</a:t>
            </a:r>
            <a:r>
              <a:rPr lang="en-US" sz="3733" b="false" i="false" u="none" strike="noStrike" spc="-299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733" b="false" i="false" u="none" strike="noStrike" spc="-299">
                <a:solidFill>
                  <a:srgbClr val="FFFFFF"/>
                </a:solidFill>
                <a:ea typeface="DungGeunMo"/>
              </a:rPr>
              <a:t>뭐먹지</a:t>
            </a:r>
            <a:r>
              <a:rPr lang="en-US" sz="3733" b="false" i="false" u="none" strike="noStrike" spc="-299">
                <a:solidFill>
                  <a:srgbClr val="FFFFFF"/>
                </a:solidFill>
                <a:latin typeface="DungGeunMo"/>
              </a:rPr>
              <a:t>?</a:t>
            </a:r>
          </a:p>
        </p:txBody>
      </p:sp>
      <p:sp>
        <p:nvSpPr>
          <p:cNvPr name="TextBox 50" id="50"/>
          <p:cNvSpPr txBox="true"/>
          <p:nvPr/>
        </p:nvSpPr>
        <p:spPr>
          <a:xfrm rot="21600000">
            <a:off x="7937500" y="3429000"/>
            <a:ext cx="2984500" cy="711200"/>
          </a:xfrm>
          <a:prstGeom prst="rect">
            <a:avLst/>
          </a:prstGeom>
        </p:spPr>
        <p:txBody>
          <a:bodyPr anchor="t" rtlCol="false" lIns="0" tIns="111757" rIns="0" bIns="0"/>
          <a:lstStyle/>
          <a:p>
            <a:pPr algn="l" lvl="0">
              <a:lnSpc>
                <a:spcPct val="79679"/>
              </a:lnSpc>
            </a:pPr>
            <a:r>
              <a:rPr lang="ko-KR" sz="3999" b="false" i="false" u="none" strike="noStrike" spc="-320">
                <a:solidFill>
                  <a:srgbClr val="3AB429"/>
                </a:solidFill>
                <a:ea typeface="DungGeunMo"/>
              </a:rPr>
              <a:t>프로젝트</a:t>
            </a:r>
            <a:r>
              <a:rPr lang="en-US" sz="3999" b="false" i="false" u="none" strike="noStrike" spc="-320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999" b="false" i="false" u="none" strike="noStrike" spc="-320">
                <a:solidFill>
                  <a:srgbClr val="3AB429"/>
                </a:solidFill>
                <a:ea typeface="DungGeunMo"/>
              </a:rPr>
              <a:t>명</a:t>
            </a:r>
          </a:p>
        </p:txBody>
      </p:sp>
      <p:sp>
        <p:nvSpPr>
          <p:cNvPr name="TextBox 51" id="51"/>
          <p:cNvSpPr txBox="true"/>
          <p:nvPr/>
        </p:nvSpPr>
        <p:spPr>
          <a:xfrm rot="21600000">
            <a:off x="11722100" y="5422900"/>
            <a:ext cx="9423400" cy="762000"/>
          </a:xfrm>
          <a:prstGeom prst="rect">
            <a:avLst/>
          </a:prstGeom>
        </p:spPr>
        <p:txBody>
          <a:bodyPr anchor="t" rtlCol="false" lIns="0" tIns="18965" rIns="0" bIns="0"/>
          <a:lstStyle/>
          <a:p>
            <a:pPr algn="l" lvl="0">
              <a:lnSpc>
                <a:spcPct val="110390"/>
              </a:lnSpc>
            </a:pPr>
            <a:r>
              <a:rPr lang="en" sz="4266" b="false" i="false" u="none" strike="noStrike" spc="341">
                <a:solidFill>
                  <a:srgbClr val="FFFFFF"/>
                </a:solidFill>
                <a:latin typeface="DungGeunMo"/>
              </a:rPr>
              <a:t>2025.12.18 - 2025.01.02</a:t>
            </a:r>
          </a:p>
        </p:txBody>
      </p:sp>
      <p:sp>
        <p:nvSpPr>
          <p:cNvPr name="TextBox 52" id="52"/>
          <p:cNvSpPr txBox="true"/>
          <p:nvPr/>
        </p:nvSpPr>
        <p:spPr>
          <a:xfrm rot="21600000">
            <a:off x="7988300" y="5435600"/>
            <a:ext cx="2984500" cy="711200"/>
          </a:xfrm>
          <a:prstGeom prst="rect">
            <a:avLst/>
          </a:prstGeom>
        </p:spPr>
        <p:txBody>
          <a:bodyPr anchor="t" rtlCol="false" lIns="0" tIns="111757" rIns="0" bIns="0"/>
          <a:lstStyle/>
          <a:p>
            <a:pPr algn="l" lvl="0">
              <a:lnSpc>
                <a:spcPct val="79679"/>
              </a:lnSpc>
            </a:pPr>
            <a:r>
              <a:rPr lang="ko-KR" sz="3999" b="false" i="false" u="none" strike="noStrike" spc="-320">
                <a:solidFill>
                  <a:srgbClr val="3AB429"/>
                </a:solidFill>
                <a:ea typeface="DungGeunMo"/>
              </a:rPr>
              <a:t>개발</a:t>
            </a:r>
            <a:r>
              <a:rPr lang="en-US" sz="3999" b="false" i="false" u="none" strike="noStrike" spc="-320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999" b="false" i="false" u="none" strike="noStrike" spc="-320">
                <a:solidFill>
                  <a:srgbClr val="3AB429"/>
                </a:solidFill>
                <a:ea typeface="DungGeunMo"/>
              </a:rPr>
              <a:t>일정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89000" y="12331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PAGE:49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2800" y="3365500"/>
            <a:ext cx="4864100" cy="13817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페이지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수정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검색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페이징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네이버스토어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상품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구매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FC5230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FC5230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알러지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
     API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가져오기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유저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</a:b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808200" y="3505200"/>
            <a:ext cx="10706100" cy="8940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280900" y="2260600"/>
            <a:ext cx="9131300" cy="8559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388100" y="2628900"/>
            <a:ext cx="6350000" cy="10109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547600" y="11391900"/>
            <a:ext cx="3949700" cy="1054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471400" y="8686800"/>
            <a:ext cx="16256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4918" b="false" i="false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89000" y="123317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PAGE:50 / 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2800" y="3365500"/>
            <a:ext cx="4864100" cy="13817600"/>
          </a:xfrm>
          <a:prstGeom prst="rect">
            <a:avLst/>
          </a:prstGeom>
        </p:spPr>
        <p:txBody>
          <a:bodyPr anchor="t" rtlCol="false" lIns="0" tIns="16764" rIns="0" bIns="0"/>
          <a:lstStyle/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페이지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수정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삭제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검색</a:t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페이징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목록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네이버스토어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상품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구매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API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추가하기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등록하기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외부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알러지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정보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
     API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가져오기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관리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(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유저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)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보기</a:t>
            </a:r>
          </a:p>
          <a:p>
            <a:pPr algn="l" lvl="0">
              <a:lnSpc>
                <a:spcPct val="107070"/>
              </a:lnSpc>
            </a:pP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 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false" i="false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  <a:t>상세보기</a:t>
            </a:r>
            <a:br>
              <a:rPr lang="ko-KR" sz="2400" b="false" i="false" u="none" strike="noStrike" spc="48">
                <a:solidFill>
                  <a:srgbClr val="B8E9FF"/>
                </a:solidFill>
                <a:ea typeface="DungGeunMo"/>
              </a:rPr>
            </a:b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FC5230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18A8F1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r>
              <a:rPr lang="en" sz="2400" b="false" i="false" u="none" strike="noStrike" spc="48">
                <a:solidFill>
                  <a:srgbClr val="D94925"/>
                </a:solidFill>
                <a:latin typeface="DungGeunMo"/>
              </a:rPr>
              <a:t/>
            </a:r>
          </a:p>
          <a:p>
            <a:pPr algn="l" lvl="0">
              <a:lnSpc>
                <a:spcPct val="107070"/>
              </a:lnSpc>
            </a:pPr>
            <a:br>
              <a:rPr/>
            </a:br>
            <a:br>
              <a:rPr/>
            </a:b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6357600" y="2565400"/>
            <a:ext cx="5956300" cy="9880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108700" y="3365500"/>
            <a:ext cx="10617200" cy="774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487400" y="4851400"/>
            <a:ext cx="5143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1092200" y="2705100"/>
            <a:ext cx="4927600" cy="14859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ko-KR" sz="8333" b="false" i="false" u="none" strike="noStrike" spc="-667">
                <a:solidFill>
                  <a:srgbClr val="FFFFFF"/>
                </a:solidFill>
                <a:ea typeface="DungGeunMo"/>
              </a:rPr>
              <a:t>자체</a:t>
            </a:r>
            <a:r>
              <a:rPr lang="en-US" sz="8333" b="false" i="false" u="none" strike="noStrike" spc="-667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8333" b="false" i="false" u="none" strike="noStrike" spc="-667">
                <a:solidFill>
                  <a:srgbClr val="FFFFFF"/>
                </a:solidFill>
                <a:ea typeface="DungGeunMo"/>
              </a:rPr>
              <a:t>평가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30300" y="67818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143000" y="5067300"/>
            <a:ext cx="2743200" cy="3556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l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18A8F1"/>
                </a:solidFill>
                <a:latin typeface="DungGeunMo"/>
              </a:rPr>
              <a:t>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name="TextBox 30" id="30"/>
          <p:cNvSpPr txBox="true"/>
          <p:nvPr/>
        </p:nvSpPr>
        <p:spPr>
          <a:xfrm rot="21600000">
            <a:off x="7010400" y="9067800"/>
            <a:ext cx="1943100" cy="7620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l" lvl="0">
              <a:lnSpc>
                <a:spcPct val="79679"/>
              </a:lnSpc>
            </a:pPr>
            <a:r>
              <a:rPr lang="en" sz="4266" b="false" i="false" u="none" strike="noStrike" spc="-341">
                <a:solidFill>
                  <a:srgbClr val="18A8F1"/>
                </a:solidFill>
                <a:ea typeface="DungGeunMo"/>
              </a:rPr>
              <a:t>길상현</a:t>
            </a:r>
          </a:p>
        </p:txBody>
      </p:sp>
      <p:sp>
        <p:nvSpPr>
          <p:cNvPr name="TextBox 31" id="31"/>
          <p:cNvSpPr txBox="true"/>
          <p:nvPr/>
        </p:nvSpPr>
        <p:spPr>
          <a:xfrm rot="21600000">
            <a:off x="6870700" y="2654300"/>
            <a:ext cx="1943100" cy="7620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l" lvl="0">
              <a:lnSpc>
                <a:spcPct val="79679"/>
              </a:lnSpc>
            </a:pPr>
            <a:r>
              <a:rPr lang="en" sz="4266" b="false" i="false" u="none" strike="noStrike" spc="-341">
                <a:solidFill>
                  <a:srgbClr val="18A8F1"/>
                </a:solidFill>
                <a:ea typeface="DungGeunMo"/>
              </a:rPr>
              <a:t>유희재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10400" y="3556000"/>
            <a:ext cx="15671800" cy="4152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이번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프로젝트에서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기획부터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제작까지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과정을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직접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경험하며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 
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실무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역량을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확보한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점이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가장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긍정적입니다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
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팀원들이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개발한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각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기능이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보안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환경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안에서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유기적으로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작동할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플랫폼을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제공했으며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, 
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전반의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기술적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방향성을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제시하며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안정적인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마무리를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이끌어낼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있었습니다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인원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이슈로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미구현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기능이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있어서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아쉬운점이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있었지만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다음프로젝트에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해결될것입니다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하지만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개인과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팀역량이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많이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도약한점에서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매우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좋은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프로젝트였다고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생각합니다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" sz="3333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10400" y="9994900"/>
            <a:ext cx="16052800" cy="237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이번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프로젝트를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흐름과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예외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상황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고려의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중요성을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체감했습니다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
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비속어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필터링과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검색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보완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기능을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구현하며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실제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운영에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가까운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고민해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보는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과정에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있어서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매우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좋은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경험이였습니다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다만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협업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과정에서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코드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관리와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일정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조율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부족으로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충돌과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지연이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발생한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점은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아쉬움으로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남았으며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다음에는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협업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규칙과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일정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관리에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신경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쓰고자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합니다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010400" y="7810500"/>
            <a:ext cx="165989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1092200" y="2705100"/>
            <a:ext cx="4927600" cy="14859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ko-KR" sz="8333" b="false" i="false" u="none" strike="noStrike" spc="-667">
                <a:solidFill>
                  <a:srgbClr val="FFFFFF"/>
                </a:solidFill>
                <a:ea typeface="DungGeunMo"/>
              </a:rPr>
              <a:t>자체</a:t>
            </a:r>
            <a:r>
              <a:rPr lang="en-US" sz="8333" b="false" i="false" u="none" strike="noStrike" spc="-667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8333" b="false" i="false" u="none" strike="noStrike" spc="-667">
                <a:solidFill>
                  <a:srgbClr val="FFFFFF"/>
                </a:solidFill>
                <a:ea typeface="DungGeunMo"/>
              </a:rPr>
              <a:t>평가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30300" y="6781800"/>
            <a:ext cx="863600" cy="101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143000" y="5067300"/>
            <a:ext cx="2743200" cy="3556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l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18A8F1"/>
                </a:solidFill>
                <a:latin typeface="DungGeunMo"/>
              </a:rPr>
              <a:t>Self-assessment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21100" y="129413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name="TextBox 30" id="30"/>
          <p:cNvSpPr txBox="true"/>
          <p:nvPr/>
        </p:nvSpPr>
        <p:spPr>
          <a:xfrm rot="21600000">
            <a:off x="6769100" y="8407400"/>
            <a:ext cx="1943100" cy="7620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l" lvl="0">
              <a:lnSpc>
                <a:spcPct val="79679"/>
              </a:lnSpc>
            </a:pPr>
            <a:r>
              <a:rPr lang="en" sz="4266" b="false" i="false" u="none" strike="noStrike" spc="-341">
                <a:solidFill>
                  <a:srgbClr val="18A8F1"/>
                </a:solidFill>
                <a:ea typeface="DungGeunMo"/>
              </a:rPr>
              <a:t>김영민</a:t>
            </a:r>
          </a:p>
        </p:txBody>
      </p:sp>
      <p:sp>
        <p:nvSpPr>
          <p:cNvPr name="TextBox 31" id="31"/>
          <p:cNvSpPr txBox="true"/>
          <p:nvPr/>
        </p:nvSpPr>
        <p:spPr>
          <a:xfrm rot="21600000">
            <a:off x="6997700" y="2654300"/>
            <a:ext cx="1943100" cy="762000"/>
          </a:xfrm>
          <a:prstGeom prst="rect">
            <a:avLst/>
          </a:prstGeom>
        </p:spPr>
        <p:txBody>
          <a:bodyPr anchor="t" rtlCol="false" lIns="0" tIns="119208" rIns="0" bIns="0"/>
          <a:lstStyle/>
          <a:p>
            <a:pPr algn="l" lvl="0">
              <a:lnSpc>
                <a:spcPct val="79679"/>
              </a:lnSpc>
            </a:pPr>
            <a:r>
              <a:rPr lang="en" sz="4266" b="false" i="false" u="none" strike="noStrike" spc="-341">
                <a:solidFill>
                  <a:srgbClr val="18A8F1"/>
                </a:solidFill>
                <a:ea typeface="DungGeunMo"/>
              </a:rPr>
              <a:t>김정민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97700" y="3467100"/>
            <a:ext cx="16052800" cy="237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이번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프로젝트는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새로운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방법으로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재구성하는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과정에서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많은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충돌이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있었지만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새로운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경험이었습니다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 API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사용이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처음엔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두려웠으나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특징을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이해하니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편리함을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알게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되었습니다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프로젝트가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막힐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때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조원에게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도움을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요청하며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협업하고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오류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코드를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해결하는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과정에서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지식을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습득해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성장할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있었습니다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70700" y="9423400"/>
            <a:ext cx="15252700" cy="2959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프로젝트에서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서로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협업하면서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새로운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작품을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하나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만드는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것이</a:t>
            </a:r>
          </a:p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얼마나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힘든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일인지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알게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되는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시간이었던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같습니다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문제가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생기면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어디에서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에러가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난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것인지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찾아내는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것이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가장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힘들었지만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머리를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맞대어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문제를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해결해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나아갈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때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협업력이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증가하는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같아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좋은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시간이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되었던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거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Pretendard Regular"/>
              </a:rPr>
              <a:t>같습니다</a:t>
            </a:r>
            <a:r>
              <a:rPr lang="en-US" sz="3333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769100" y="7467600"/>
            <a:ext cx="165989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>
            <a:alphaModFix amt="85000"/>
          </a:blip>
          <a:stretch>
            <a:fillRect/>
          </a:stretch>
        </p:blipFill>
        <p:spPr>
          <a:xfrm rot="0">
            <a:off x="7010400" y="8775700"/>
            <a:ext cx="16230600" cy="76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20739100" y="4191000"/>
            <a:ext cx="2044700" cy="2044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6916400" y="2895600"/>
            <a:ext cx="2514600" cy="2514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7830800" y="3848100"/>
            <a:ext cx="3581400" cy="35814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6896100" y="3505200"/>
            <a:ext cx="11137900" cy="3835400"/>
          </a:xfrm>
          <a:prstGeom prst="rect">
            <a:avLst/>
          </a:prstGeom>
        </p:spPr>
        <p:txBody>
          <a:bodyPr anchor="t" rtlCol="false" lIns="0" tIns="357185" rIns="0" bIns="0"/>
          <a:lstStyle/>
          <a:p>
            <a:pPr algn="l" lvl="0">
              <a:lnSpc>
                <a:spcPct val="79679"/>
              </a:lnSpc>
            </a:pPr>
            <a:r>
              <a:rPr lang="en" sz="12784" b="false" i="false" u="none" strike="noStrike" spc="-894">
                <a:solidFill>
                  <a:srgbClr val="3AB429"/>
                </a:solidFill>
                <a:ea typeface="DungGeunMo"/>
              </a:rPr>
              <a:t>자유롭게</a:t>
            </a:r>
          </a:p>
          <a:p>
            <a:pPr algn="l" lvl="0">
              <a:lnSpc>
                <a:spcPct val="79679"/>
              </a:lnSpc>
            </a:pPr>
            <a:r>
              <a:rPr lang="en" sz="12784" b="false" i="false" u="none" strike="noStrike" spc="-894">
                <a:solidFill>
                  <a:srgbClr val="18A8F1"/>
                </a:solidFill>
                <a:ea typeface="DungGeunMo"/>
              </a:rPr>
              <a:t>질문</a:t>
            </a:r>
            <a:r>
              <a:rPr lang="ko-KR" sz="12784" b="false" i="false" u="none" strike="noStrike" spc="-894">
                <a:solidFill>
                  <a:srgbClr val="FFFFFF"/>
                </a:solidFill>
                <a:ea typeface="DungGeunMo"/>
              </a:rPr>
              <a:t>해</a:t>
            </a:r>
            <a:r>
              <a:rPr lang="en-US" sz="12784" b="false" i="false" u="none" strike="noStrike" spc="-894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12784" b="false" i="false" u="none" strike="noStrike" spc="-894">
                <a:solidFill>
                  <a:srgbClr val="FFFFFF"/>
                </a:solidFill>
                <a:ea typeface="DungGeunMo"/>
              </a:rPr>
              <a:t>주세요</a:t>
            </a:r>
            <a:r>
              <a:rPr lang="en-US" sz="12784" b="false" i="false" u="none" strike="noStrike" spc="-894">
                <a:solidFill>
                  <a:srgbClr val="FFFFFF"/>
                </a:solidFill>
                <a:latin typeface="DungGeunMo"/>
              </a:rPr>
              <a:t>!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85000" y="9474200"/>
            <a:ext cx="9931400" cy="685800"/>
          </a:xfrm>
          <a:prstGeom prst="rect">
            <a:avLst/>
          </a:prstGeom>
        </p:spPr>
        <p:txBody>
          <a:bodyPr anchor="t" rtlCol="false" lIns="0" tIns="9394" rIns="0" bIns="0"/>
          <a:lstStyle/>
          <a:p>
            <a:pPr algn="l" lvl="0">
              <a:lnSpc>
                <a:spcPct val="107070"/>
              </a:lnSpc>
            </a:pPr>
            <a:r>
              <a:rPr lang="en" sz="1344" b="false" i="false" u="none" strike="noStrike" spc="27">
                <a:solidFill>
                  <a:srgbClr val="FFFFFF">
                    <a:alpha val="21961"/>
                  </a:srgbClr>
                </a:solidFill>
                <a:latin typeface="DungGeunMo"/>
              </a:rPr>
              <a:t>Praesent a lobortis libero, a interdum tellus. Morbi velit ipsum, interdum id porttitor non, semper id sem. Donec et vehicula elit. Integer a luctus urna, sit amet convallis mauris. Nullam bibendum arcu sagittis </a:t>
            </a:r>
          </a:p>
          <a:p>
            <a:pPr algn="l" lvl="0">
              <a:lnSpc>
                <a:spcPct val="107070"/>
              </a:lnSpc>
            </a:pPr>
            <a:r>
              <a:rPr lang="en" sz="1344" b="false" i="false" u="none" strike="noStrike" spc="27">
                <a:solidFill>
                  <a:srgbClr val="FFFFFF">
                    <a:alpha val="21961"/>
                  </a:srgbClr>
                </a:solidFill>
                <a:latin typeface="DungGeunMo"/>
              </a:rPr>
              <a:t>eget vestibulum dolor venenatis. Nam luctus libero vitae imperdiet sodales. Curabitu rauctor erat.</a:t>
            </a:r>
          </a:p>
        </p:txBody>
      </p:sp>
      <p:sp>
        <p:nvSpPr>
          <p:cNvPr name="TextBox 32" id="32"/>
          <p:cNvSpPr txBox="true"/>
          <p:nvPr/>
        </p:nvSpPr>
        <p:spPr>
          <a:xfrm rot="21600000">
            <a:off x="6985000" y="7239000"/>
            <a:ext cx="9207500" cy="1295400"/>
          </a:xfrm>
          <a:prstGeom prst="rect">
            <a:avLst/>
          </a:prstGeom>
        </p:spPr>
        <p:txBody>
          <a:bodyPr anchor="t" rtlCol="false" lIns="0" tIns="36121" rIns="0" bIns="0"/>
          <a:lstStyle/>
          <a:p>
            <a:pPr algn="l" lvl="0">
              <a:lnSpc>
                <a:spcPct val="98770"/>
              </a:lnSpc>
            </a:pPr>
            <a:r>
              <a:rPr lang="ko-KR" sz="2708" b="false" i="false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본</a:t>
            </a:r>
            <a:r>
              <a:rPr lang="en-US" sz="2708" b="false" i="false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false" i="false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개발</a:t>
            </a:r>
            <a:r>
              <a:rPr lang="en-US" sz="2708" b="false" i="false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false" i="false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프로젝트에</a:t>
            </a:r>
            <a:r>
              <a:rPr lang="en-US" sz="2708" b="false" i="false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false" i="false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관한</a:t>
            </a:r>
            <a:r>
              <a:rPr lang="en-US" sz="2708" b="false" i="false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false" i="false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궁금증을</a:t>
            </a:r>
            <a:r>
              <a:rPr lang="en-US" sz="2708" b="false" i="false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false" i="false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해결해드리겠습니다</a:t>
            </a:r>
            <a:r>
              <a:rPr lang="en-US" sz="2708" b="false" i="false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!</a:t>
            </a:r>
          </a:p>
          <a:p>
            <a:pPr algn="l" lvl="0">
              <a:lnSpc>
                <a:spcPct val="98770"/>
              </a:lnSpc>
            </a:pPr>
            <a:r>
              <a:rPr lang="ko-KR" sz="2708" b="false" i="false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무엇이든</a:t>
            </a:r>
            <a:r>
              <a:rPr lang="en-US" sz="2708" b="false" i="false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false" i="false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문의해보세요</a:t>
            </a:r>
            <a:r>
              <a:rPr lang="en-US" sz="2708" b="false" i="false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.</a:t>
            </a:r>
          </a:p>
          <a:p>
            <a:pPr algn="l" lvl="0">
              <a:lnSpc>
                <a:spcPct val="98770"/>
              </a:lnSpc>
            </a:pPr>
            <a:r>
              <a:rPr lang="en" sz="2708" b="false" i="false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/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34" id="34"/>
          <p:cNvSpPr txBox="true"/>
          <p:nvPr/>
        </p:nvSpPr>
        <p:spPr>
          <a:xfrm rot="21600000">
            <a:off x="1092200" y="2705100"/>
            <a:ext cx="4927600" cy="25019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ea typeface="DungGeunMo"/>
              </a:rPr>
              <a:t>묻고</a:t>
            </a:r>
          </a:p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ea typeface="DungGeunMo"/>
              </a:rPr>
              <a:t>답하기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3000" y="5067300"/>
            <a:ext cx="2743200" cy="3429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l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3AB429"/>
                </a:solidFill>
                <a:latin typeface="DungGeunMo"/>
              </a:rPr>
              <a:t>Project Q&amp;A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332200" y="129159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3AB429"/>
                </a:solidFill>
                <a:latin typeface="DungGeunMo"/>
              </a:rPr>
              <a:t>+ Page:08 / Project Q&amp;A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30">
            <a:alphaModFix amt="80000"/>
          </a:blip>
          <a:stretch>
            <a:fillRect/>
          </a:stretch>
        </p:blipFill>
        <p:spPr>
          <a:xfrm rot="0">
            <a:off x="1143000" y="6769100"/>
            <a:ext cx="863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85000" y="3048000"/>
            <a:ext cx="7874000" cy="9144000"/>
          </a:xfrm>
          <a:prstGeom prst="rect">
            <a:avLst/>
          </a:prstGeom>
          <a:effectLst>
            <a:outerShdw dir="2760000" dist="181687" blurRad="0">
              <a:srgbClr val="000000">
                <a:alpha val="1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39000" y="3302000"/>
            <a:ext cx="7366000" cy="1905000"/>
          </a:xfrm>
          <a:prstGeom prst="rect">
            <a:avLst/>
          </a:prstGeom>
          <a:effectLst>
            <a:outerShdw dir="2760000" dist="43923" blurRad="0">
              <a:srgbClr val="000000">
                <a:alpha val="1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0300" y="6781800"/>
            <a:ext cx="863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642600" y="8610600"/>
            <a:ext cx="546100" cy="54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02900" y="9601200"/>
            <a:ext cx="825500" cy="76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91800" y="6121400"/>
            <a:ext cx="647700" cy="76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0591800" y="5029200"/>
            <a:ext cx="6350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7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8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9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79700" y="3048000"/>
            <a:ext cx="7874000" cy="9144000"/>
          </a:xfrm>
          <a:prstGeom prst="rect">
            <a:avLst/>
          </a:prstGeom>
          <a:effectLst>
            <a:outerShdw dir="2760000" dist="181687" blurRad="0">
              <a:srgbClr val="000000">
                <a:alpha val="15000"/>
              </a:srgbClr>
            </a:outerShdw>
          </a:effectLst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33700" y="3302000"/>
            <a:ext cx="7366000" cy="1905000"/>
          </a:xfrm>
          <a:prstGeom prst="rect">
            <a:avLst/>
          </a:prstGeom>
          <a:effectLst>
            <a:outerShdw dir="2760000" dist="43923" blurRad="0">
              <a:srgbClr val="000000">
                <a:alpha val="15000"/>
              </a:srgbClr>
            </a:outerShdw>
          </a:effectLst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9037300" y="8610600"/>
            <a:ext cx="546100" cy="546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10800000">
            <a:off x="18999200" y="5029200"/>
            <a:ext cx="635000" cy="3302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21600000">
            <a:off x="16129000" y="10439400"/>
            <a:ext cx="6388100" cy="698500"/>
          </a:xfrm>
          <a:prstGeom prst="rect">
            <a:avLst/>
          </a:prstGeom>
        </p:spPr>
        <p:txBody>
          <a:bodyPr anchor="t" rtlCol="false" lIns="0" tIns="67435" rIns="0" bIns="0"/>
          <a:lstStyle/>
          <a:p>
            <a:pPr algn="ctr" lvl="0">
              <a:lnSpc>
                <a:spcPct val="93788"/>
              </a:lnSpc>
            </a:pP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구매링크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(API)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945100" y="3632200"/>
            <a:ext cx="2743200" cy="3429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ctr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FFFFFF"/>
                </a:solidFill>
                <a:latin typeface="DungGeunMo"/>
              </a:rPr>
              <a:t>features 02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43000" y="495300"/>
            <a:ext cx="71247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40" id="40"/>
          <p:cNvSpPr txBox="true"/>
          <p:nvPr/>
        </p:nvSpPr>
        <p:spPr>
          <a:xfrm rot="21600000">
            <a:off x="1092200" y="2705100"/>
            <a:ext cx="4927600" cy="25019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ea typeface="DungGeunMo"/>
              </a:rPr>
              <a:t>프로젝</a:t>
            </a:r>
            <a:r>
              <a:rPr lang="en" sz="8333" b="false" i="false" u="none" strike="noStrike" spc="-1832">
                <a:solidFill>
                  <a:srgbClr val="FFFFFF"/>
                </a:solidFill>
                <a:ea typeface="DungGeunMo"/>
              </a:rPr>
              <a:t>트</a:t>
            </a:r>
            <a:r>
              <a:rPr lang="en" sz="8333" b="false" i="false" u="none" strike="noStrike" spc="-667">
                <a:solidFill>
                  <a:srgbClr val="FFFFFF"/>
                </a:solidFill>
                <a:latin typeface="DungGeunMo"/>
              </a:rPr>
              <a:t> </a:t>
            </a:r>
          </a:p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ea typeface="DungGeunMo"/>
              </a:rPr>
              <a:t>기능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43000" y="5067300"/>
            <a:ext cx="2743200" cy="3429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l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18A8F1"/>
                </a:solidFill>
                <a:latin typeface="DungGeunMo"/>
              </a:rPr>
              <a:t>Project features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332200" y="129159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Page:04 / PROJECT FEATURES</a:t>
            </a:r>
          </a:p>
        </p:txBody>
      </p:sp>
      <p:sp>
        <p:nvSpPr>
          <p:cNvPr name="TextBox 43" id="43"/>
          <p:cNvSpPr txBox="true"/>
          <p:nvPr/>
        </p:nvSpPr>
        <p:spPr>
          <a:xfrm rot="21600000">
            <a:off x="7734300" y="7035800"/>
            <a:ext cx="6388100" cy="1257300"/>
          </a:xfrm>
          <a:prstGeom prst="rect">
            <a:avLst/>
          </a:prstGeom>
        </p:spPr>
        <p:txBody>
          <a:bodyPr anchor="t" rtlCol="false" lIns="0" tIns="67435" rIns="0" bIns="0"/>
          <a:lstStyle/>
          <a:p>
            <a:pPr algn="ctr" lvl="0">
              <a:lnSpc>
                <a:spcPct val="93788"/>
              </a:lnSpc>
            </a:pP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자유로운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게시판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글</a:t>
            </a:r>
          </a:p>
          <a:p>
            <a:pPr algn="ctr" lvl="0">
              <a:lnSpc>
                <a:spcPct val="93788"/>
              </a:lnSpc>
            </a:pP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작성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, </a:t>
            </a: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수정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, </a:t>
            </a: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삭제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, </a:t>
            </a: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열람</a:t>
            </a:r>
          </a:p>
        </p:txBody>
      </p:sp>
      <p:sp>
        <p:nvSpPr>
          <p:cNvPr name="TextBox 44" id="44"/>
          <p:cNvSpPr txBox="true"/>
          <p:nvPr/>
        </p:nvSpPr>
        <p:spPr>
          <a:xfrm rot="21600000">
            <a:off x="7734300" y="10439400"/>
            <a:ext cx="6388100" cy="698500"/>
          </a:xfrm>
          <a:prstGeom prst="rect">
            <a:avLst/>
          </a:prstGeom>
        </p:spPr>
        <p:txBody>
          <a:bodyPr anchor="t" rtlCol="false" lIns="0" tIns="67435" rIns="0" bIns="0"/>
          <a:lstStyle/>
          <a:p>
            <a:pPr algn="ctr" lvl="0">
              <a:lnSpc>
                <a:spcPct val="93788"/>
              </a:lnSpc>
            </a:pP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이용자들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간의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레시피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공유</a:t>
            </a:r>
          </a:p>
        </p:txBody>
      </p:sp>
      <p:sp>
        <p:nvSpPr>
          <p:cNvPr name="TextBox 45" id="45"/>
          <p:cNvSpPr txBox="true"/>
          <p:nvPr/>
        </p:nvSpPr>
        <p:spPr>
          <a:xfrm rot="21600000">
            <a:off x="8242300" y="3886200"/>
            <a:ext cx="5372100" cy="1155700"/>
          </a:xfrm>
          <a:prstGeom prst="rect">
            <a:avLst/>
          </a:prstGeom>
        </p:spPr>
        <p:txBody>
          <a:bodyPr anchor="t" rtlCol="false" lIns="0" tIns="149010" rIns="0" bIns="0"/>
          <a:lstStyle/>
          <a:p>
            <a:pPr algn="ctr" lvl="0">
              <a:lnSpc>
                <a:spcPct val="79679"/>
              </a:lnSpc>
            </a:pPr>
            <a:r>
              <a:rPr lang="ko-KR" sz="5333" b="false" i="false" u="none" strike="noStrike" spc="-426">
                <a:solidFill>
                  <a:srgbClr val="303030"/>
                </a:solidFill>
                <a:ea typeface="DungGeunMo"/>
              </a:rPr>
              <a:t>레시피</a:t>
            </a:r>
            <a:r>
              <a:rPr lang="en-US" sz="5333" b="false" i="false" u="none" strike="noStrike" spc="-426">
                <a:solidFill>
                  <a:srgbClr val="303030"/>
                </a:solidFill>
                <a:latin typeface="DungGeunMo"/>
              </a:rPr>
              <a:t> </a:t>
            </a:r>
            <a:r>
              <a:rPr lang="ko-KR" sz="5333" b="false" i="false" u="none" strike="noStrike" spc="-426">
                <a:solidFill>
                  <a:srgbClr val="303030"/>
                </a:solidFill>
                <a:ea typeface="DungGeunMo"/>
              </a:rPr>
              <a:t>게시판</a:t>
            </a:r>
          </a:p>
        </p:txBody>
      </p:sp>
      <p:sp>
        <p:nvSpPr>
          <p:cNvPr name="TextBox 46" id="46"/>
          <p:cNvSpPr txBox="true"/>
          <p:nvPr/>
        </p:nvSpPr>
        <p:spPr>
          <a:xfrm rot="21600000">
            <a:off x="16611600" y="3886200"/>
            <a:ext cx="5372100" cy="1155700"/>
          </a:xfrm>
          <a:prstGeom prst="rect">
            <a:avLst/>
          </a:prstGeom>
        </p:spPr>
        <p:txBody>
          <a:bodyPr anchor="t" rtlCol="false" lIns="0" tIns="149010" rIns="0" bIns="0"/>
          <a:lstStyle/>
          <a:p>
            <a:pPr algn="ctr" lvl="0">
              <a:lnSpc>
                <a:spcPct val="79679"/>
              </a:lnSpc>
            </a:pPr>
            <a:r>
              <a:rPr lang="ko-KR" sz="5333" b="false" i="false" u="none" strike="noStrike" spc="-426">
                <a:solidFill>
                  <a:srgbClr val="303030"/>
                </a:solidFill>
                <a:ea typeface="DungGeunMo"/>
              </a:rPr>
              <a:t>재료</a:t>
            </a:r>
            <a:r>
              <a:rPr lang="en-US" sz="5333" b="false" i="false" u="none" strike="noStrike" spc="-426">
                <a:solidFill>
                  <a:srgbClr val="303030"/>
                </a:solidFill>
                <a:latin typeface="DungGeunMo"/>
              </a:rPr>
              <a:t> </a:t>
            </a:r>
            <a:r>
              <a:rPr lang="ko-KR" sz="5333" b="false" i="false" u="none" strike="noStrike" spc="-426">
                <a:solidFill>
                  <a:srgbClr val="303030"/>
                </a:solidFill>
                <a:ea typeface="DungGeunMo"/>
              </a:rPr>
              <a:t>검색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50400" y="3632200"/>
            <a:ext cx="2743200" cy="3429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ctr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FFFFFF"/>
                </a:solidFill>
                <a:latin typeface="DungGeunMo"/>
              </a:rPr>
              <a:t>features 01</a:t>
            </a:r>
          </a:p>
        </p:txBody>
      </p:sp>
      <p:sp>
        <p:nvSpPr>
          <p:cNvPr name="TextBox 48" id="48"/>
          <p:cNvSpPr txBox="true"/>
          <p:nvPr/>
        </p:nvSpPr>
        <p:spPr>
          <a:xfrm rot="21600000">
            <a:off x="16129000" y="7035800"/>
            <a:ext cx="6388100" cy="1257300"/>
          </a:xfrm>
          <a:prstGeom prst="rect">
            <a:avLst/>
          </a:prstGeom>
        </p:spPr>
        <p:txBody>
          <a:bodyPr anchor="t" rtlCol="false" lIns="0" tIns="67435" rIns="0" bIns="0"/>
          <a:lstStyle/>
          <a:p>
            <a:pPr algn="ctr" lvl="0">
              <a:lnSpc>
                <a:spcPct val="93788"/>
              </a:lnSpc>
            </a:pP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레시피에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필요한</a:t>
            </a:r>
          </a:p>
          <a:p>
            <a:pPr algn="ctr" lvl="0">
              <a:lnSpc>
                <a:spcPct val="93788"/>
              </a:lnSpc>
            </a:pP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재료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상세</a:t>
            </a:r>
            <a:r>
              <a:rPr lang="en-US" sz="3933" b="false" i="false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false" i="false" u="none" strike="noStrike" spc="-315">
                <a:solidFill>
                  <a:srgbClr val="FFFFFF"/>
                </a:solidFill>
                <a:ea typeface="DungGeunMo"/>
              </a:rPr>
              <a:t>검색</a:t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8884900" y="9055100"/>
            <a:ext cx="635000" cy="8636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9164300" y="9537700"/>
            <a:ext cx="635000" cy="7620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8834100" y="5930900"/>
            <a:ext cx="9271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143000" y="6769100"/>
            <a:ext cx="863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985000" y="3048000"/>
            <a:ext cx="5054600" cy="3860800"/>
          </a:xfrm>
          <a:prstGeom prst="rect">
            <a:avLst/>
          </a:prstGeom>
          <a:effectLst>
            <a:outerShdw dir="2760000" dist="89220" blurRad="0">
              <a:srgbClr val="000000">
                <a:alpha val="15000"/>
              </a:srgbClr>
            </a:outerShdw>
          </a:effectLst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985000" y="3048000"/>
            <a:ext cx="5054600" cy="63500"/>
          </a:xfrm>
          <a:prstGeom prst="rect">
            <a:avLst/>
          </a:prstGeom>
          <a:effectLst>
            <a:outerShdw dir="2760000" dist="1554" blurRad="0">
              <a:srgbClr val="000000">
                <a:alpha val="15000"/>
              </a:srgbClr>
            </a:outerShdw>
          </a:effectLst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9017000" y="5245100"/>
            <a:ext cx="1003300" cy="1066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6985000" y="12128500"/>
            <a:ext cx="5054600" cy="63500"/>
          </a:xfrm>
          <a:prstGeom prst="rect">
            <a:avLst/>
          </a:prstGeom>
          <a:effectLst>
            <a:outerShdw dir="2760000" dist="1554" blurRad="0">
              <a:srgbClr val="000000">
                <a:alpha val="15000"/>
              </a:srgbClr>
            </a:outerShdw>
          </a:effectLst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585700" y="3048000"/>
            <a:ext cx="5054600" cy="3860800"/>
          </a:xfrm>
          <a:prstGeom prst="rect">
            <a:avLst/>
          </a:prstGeom>
          <a:effectLst>
            <a:outerShdw dir="2760000" dist="89220" blurRad="0">
              <a:srgbClr val="000000">
                <a:alpha val="15000"/>
              </a:srgbClr>
            </a:outerShdw>
          </a:effectLst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2585700" y="3048000"/>
            <a:ext cx="5054600" cy="63500"/>
          </a:xfrm>
          <a:prstGeom prst="rect">
            <a:avLst/>
          </a:prstGeom>
          <a:effectLst>
            <a:outerShdw dir="2760000" dist="1554" blurRad="0">
              <a:srgbClr val="000000">
                <a:alpha val="15000"/>
              </a:srgbClr>
            </a:outerShdw>
          </a:effectLst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585700" y="12128500"/>
            <a:ext cx="5054600" cy="63500"/>
          </a:xfrm>
          <a:prstGeom prst="rect">
            <a:avLst/>
          </a:prstGeom>
          <a:effectLst>
            <a:outerShdw dir="2760000" dist="1554" blurRad="0">
              <a:srgbClr val="000000">
                <a:alpha val="15000"/>
              </a:srgbClr>
            </a:outerShdw>
          </a:effectLst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8199100" y="3035300"/>
            <a:ext cx="5054600" cy="3860800"/>
          </a:xfrm>
          <a:prstGeom prst="rect">
            <a:avLst/>
          </a:prstGeom>
          <a:effectLst>
            <a:outerShdw dir="2760000" dist="89220" blurRad="0">
              <a:srgbClr val="000000">
                <a:alpha val="15000"/>
              </a:srgbClr>
            </a:outerShdw>
          </a:effectLst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8199100" y="3035300"/>
            <a:ext cx="5054600" cy="63500"/>
          </a:xfrm>
          <a:prstGeom prst="rect">
            <a:avLst/>
          </a:prstGeom>
          <a:effectLst>
            <a:outerShdw dir="2760000" dist="1554" blurRad="0">
              <a:srgbClr val="000000">
                <a:alpha val="15000"/>
              </a:srgbClr>
            </a:outerShdw>
          </a:effectLst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4579600" y="5499100"/>
            <a:ext cx="1041400" cy="711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8199100" y="12103100"/>
            <a:ext cx="5054600" cy="63500"/>
          </a:xfrm>
          <a:prstGeom prst="rect">
            <a:avLst/>
          </a:prstGeom>
          <a:effectLst>
            <a:outerShdw dir="2760000" dist="1554" blurRad="0">
              <a:srgbClr val="000000">
                <a:alpha val="15000"/>
              </a:srgbClr>
            </a:outerShdw>
          </a:effectLst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808200" y="5854700"/>
            <a:ext cx="736600" cy="76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20421600" y="5473700"/>
            <a:ext cx="685800" cy="685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20307300" y="5473700"/>
            <a:ext cx="685800" cy="6858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21600000">
            <a:off x="18732500" y="3848100"/>
            <a:ext cx="4000500" cy="1562100"/>
          </a:xfrm>
          <a:prstGeom prst="rect">
            <a:avLst/>
          </a:prstGeom>
        </p:spPr>
        <p:txBody>
          <a:bodyPr anchor="t" rtlCol="false" lIns="0" tIns="244938" rIns="0" bIns="0"/>
          <a:lstStyle/>
          <a:p>
            <a:pPr algn="ctr" lvl="0">
              <a:lnSpc>
                <a:spcPct val="79679"/>
              </a:lnSpc>
            </a:pPr>
            <a:r>
              <a:rPr lang="en" sz="8766" b="false" i="false" u="none" strike="noStrike" spc="-263">
                <a:solidFill>
                  <a:srgbClr val="3AB429"/>
                </a:solidFill>
                <a:latin typeface="DungGeunMo"/>
              </a:rPr>
              <a:t>DB</a:t>
            </a:r>
          </a:p>
        </p:txBody>
      </p:sp>
      <p:sp>
        <p:nvSpPr>
          <p:cNvPr name="TextBox 42" id="42"/>
          <p:cNvSpPr txBox="true"/>
          <p:nvPr/>
        </p:nvSpPr>
        <p:spPr>
          <a:xfrm rot="5400000">
            <a:off x="19862800" y="7607300"/>
            <a:ext cx="1714500" cy="444500"/>
          </a:xfrm>
          <a:prstGeom prst="rect">
            <a:avLst/>
          </a:prstGeom>
        </p:spPr>
        <p:txBody>
          <a:bodyPr anchor="t" rtlCol="false" lIns="0" tIns="69851" rIns="0" bIns="0"/>
          <a:lstStyle/>
          <a:p>
            <a:pPr algn="ctr" lvl="0">
              <a:lnSpc>
                <a:spcPct val="79679"/>
              </a:lnSpc>
            </a:pPr>
            <a:r>
              <a:rPr lang="en" sz="2500" b="false" i="false" u="none" strike="noStrike">
                <a:solidFill>
                  <a:srgbClr val="3AB429">
                    <a:alpha val="54118"/>
                  </a:srgbClr>
                </a:solidFill>
                <a:latin typeface="DungGeunMo"/>
              </a:rPr>
              <a:t>-------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8161000" y="3556000"/>
            <a:ext cx="5118100" cy="444500"/>
          </a:xfrm>
          <a:prstGeom prst="rect">
            <a:avLst/>
          </a:prstGeom>
        </p:spPr>
        <p:txBody>
          <a:bodyPr anchor="t" rtlCol="false" lIns="0" tIns="17558" rIns="0" bIns="0"/>
          <a:lstStyle/>
          <a:p>
            <a:pPr algn="ctr" lvl="0">
              <a:lnSpc>
                <a:spcPct val="107070"/>
              </a:lnSpc>
            </a:pPr>
            <a:r>
              <a:rPr lang="en" sz="2513" b="false" i="false" u="none" strike="noStrike" spc="50">
                <a:solidFill>
                  <a:srgbClr val="9C9C9C"/>
                </a:solidFill>
                <a:latin typeface="DungGeunMo"/>
              </a:rPr>
              <a:t>Stack 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43000" y="495300"/>
            <a:ext cx="72263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49" b="false" i="false" u="none" strike="noStrike" spc="45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45" id="45"/>
          <p:cNvSpPr txBox="true"/>
          <p:nvPr/>
        </p:nvSpPr>
        <p:spPr>
          <a:xfrm rot="21600000">
            <a:off x="1092200" y="2705100"/>
            <a:ext cx="4927600" cy="25019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ea typeface="DungGeunMo"/>
              </a:rPr>
              <a:t>기술스택</a:t>
            </a:r>
          </a:p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ea typeface="DungGeunMo"/>
              </a:rPr>
              <a:t>정보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43000" y="5067300"/>
            <a:ext cx="2743200" cy="3429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l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3AB429"/>
                </a:solidFill>
                <a:latin typeface="DungGeunMo"/>
              </a:rPr>
              <a:t>Technology stack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332200" y="129159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3AB429"/>
                </a:solidFill>
                <a:latin typeface="DungGeunMo"/>
              </a:rPr>
              <a:t>+ Page:05 / Technology stack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959600" y="3568700"/>
            <a:ext cx="5118100" cy="444500"/>
          </a:xfrm>
          <a:prstGeom prst="rect">
            <a:avLst/>
          </a:prstGeom>
        </p:spPr>
        <p:txBody>
          <a:bodyPr anchor="t" rtlCol="false" lIns="0" tIns="17558" rIns="0" bIns="0"/>
          <a:lstStyle/>
          <a:p>
            <a:pPr algn="ctr" lvl="0">
              <a:lnSpc>
                <a:spcPct val="107070"/>
              </a:lnSpc>
            </a:pPr>
            <a:r>
              <a:rPr lang="en" sz="2513" b="false" i="false" u="none" strike="noStrike" spc="50">
                <a:solidFill>
                  <a:srgbClr val="9C9C9C"/>
                </a:solidFill>
                <a:latin typeface="DungGeunMo"/>
              </a:rPr>
              <a:t>Stack 01</a:t>
            </a:r>
          </a:p>
        </p:txBody>
      </p:sp>
      <p:sp>
        <p:nvSpPr>
          <p:cNvPr name="TextBox 49" id="49"/>
          <p:cNvSpPr txBox="true"/>
          <p:nvPr/>
        </p:nvSpPr>
        <p:spPr>
          <a:xfrm rot="21600000">
            <a:off x="7569200" y="4114800"/>
            <a:ext cx="3924300" cy="1854200"/>
          </a:xfrm>
          <a:prstGeom prst="rect">
            <a:avLst/>
          </a:prstGeom>
        </p:spPr>
        <p:txBody>
          <a:bodyPr anchor="t" rtlCol="false" lIns="0" tIns="172294" rIns="0" bIns="0"/>
          <a:lstStyle/>
          <a:p>
            <a:pPr algn="ctr" lvl="0">
              <a:lnSpc>
                <a:spcPct val="79679"/>
              </a:lnSpc>
            </a:pPr>
            <a:r>
              <a:rPr lang="en" sz="6166" b="false" i="false" u="none" strike="noStrike" spc="-493">
                <a:solidFill>
                  <a:srgbClr val="3AB429"/>
                </a:solidFill>
                <a:latin typeface="DungGeunMo"/>
              </a:rPr>
              <a:t>FRONT-END</a:t>
            </a:r>
          </a:p>
        </p:txBody>
      </p:sp>
      <p:sp>
        <p:nvSpPr>
          <p:cNvPr name="TextBox 50" id="50"/>
          <p:cNvSpPr txBox="true"/>
          <p:nvPr/>
        </p:nvSpPr>
        <p:spPr>
          <a:xfrm rot="5400000">
            <a:off x="8661400" y="7620000"/>
            <a:ext cx="1714500" cy="444500"/>
          </a:xfrm>
          <a:prstGeom prst="rect">
            <a:avLst/>
          </a:prstGeom>
        </p:spPr>
        <p:txBody>
          <a:bodyPr anchor="t" rtlCol="false" lIns="0" tIns="69851" rIns="0" bIns="0"/>
          <a:lstStyle/>
          <a:p>
            <a:pPr algn="ctr" lvl="0">
              <a:lnSpc>
                <a:spcPct val="79679"/>
              </a:lnSpc>
            </a:pPr>
            <a:r>
              <a:rPr lang="en" sz="2500" b="false" i="false" u="none" strike="noStrike">
                <a:solidFill>
                  <a:srgbClr val="3AB429">
                    <a:alpha val="54118"/>
                  </a:srgbClr>
                </a:solidFill>
                <a:latin typeface="DungGeunMo"/>
              </a:rPr>
              <a:t>-------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560300" y="3568700"/>
            <a:ext cx="5118100" cy="444500"/>
          </a:xfrm>
          <a:prstGeom prst="rect">
            <a:avLst/>
          </a:prstGeom>
        </p:spPr>
        <p:txBody>
          <a:bodyPr anchor="t" rtlCol="false" lIns="0" tIns="17558" rIns="0" bIns="0"/>
          <a:lstStyle/>
          <a:p>
            <a:pPr algn="ctr" lvl="0">
              <a:lnSpc>
                <a:spcPct val="107070"/>
              </a:lnSpc>
            </a:pPr>
            <a:r>
              <a:rPr lang="en" sz="2513" b="false" i="false" u="none" strike="noStrike" spc="50">
                <a:solidFill>
                  <a:srgbClr val="9C9C9C"/>
                </a:solidFill>
                <a:latin typeface="DungGeunMo"/>
              </a:rPr>
              <a:t>Stack 02</a:t>
            </a:r>
          </a:p>
        </p:txBody>
      </p:sp>
      <p:sp>
        <p:nvSpPr>
          <p:cNvPr name="TextBox 52" id="52"/>
          <p:cNvSpPr txBox="true"/>
          <p:nvPr/>
        </p:nvSpPr>
        <p:spPr>
          <a:xfrm rot="21600000">
            <a:off x="13169900" y="4114800"/>
            <a:ext cx="3924300" cy="1092200"/>
          </a:xfrm>
          <a:prstGeom prst="rect">
            <a:avLst/>
          </a:prstGeom>
        </p:spPr>
        <p:txBody>
          <a:bodyPr anchor="t" rtlCol="false" lIns="0" tIns="172294" rIns="0" bIns="0"/>
          <a:lstStyle/>
          <a:p>
            <a:pPr algn="ctr" lvl="0">
              <a:lnSpc>
                <a:spcPct val="79679"/>
              </a:lnSpc>
            </a:pPr>
            <a:r>
              <a:rPr lang="en" sz="6166" b="false" i="false" u="none" strike="noStrike" spc="-493">
                <a:solidFill>
                  <a:srgbClr val="3AB429"/>
                </a:solidFill>
                <a:latin typeface="DungGeunMo"/>
              </a:rPr>
              <a:t>BACK-END</a:t>
            </a:r>
          </a:p>
        </p:txBody>
      </p:sp>
      <p:sp>
        <p:nvSpPr>
          <p:cNvPr name="TextBox 53" id="53"/>
          <p:cNvSpPr txBox="true"/>
          <p:nvPr/>
        </p:nvSpPr>
        <p:spPr>
          <a:xfrm rot="5400000">
            <a:off x="14262100" y="7620000"/>
            <a:ext cx="1714500" cy="444500"/>
          </a:xfrm>
          <a:prstGeom prst="rect">
            <a:avLst/>
          </a:prstGeom>
        </p:spPr>
        <p:txBody>
          <a:bodyPr anchor="t" rtlCol="false" lIns="0" tIns="69851" rIns="0" bIns="0"/>
          <a:lstStyle/>
          <a:p>
            <a:pPr algn="ctr" lvl="0">
              <a:lnSpc>
                <a:spcPct val="79679"/>
              </a:lnSpc>
            </a:pPr>
            <a:r>
              <a:rPr lang="en" sz="2500" b="false" i="false" u="none" strike="noStrike">
                <a:solidFill>
                  <a:srgbClr val="3AB429">
                    <a:alpha val="54118"/>
                  </a:srgbClr>
                </a:solidFill>
                <a:latin typeface="DungGeunMo"/>
              </a:rPr>
              <a:t>-------</a:t>
            </a:r>
          </a:p>
        </p:txBody>
      </p:sp>
      <p:pic>
        <p:nvPicPr>
          <p:cNvPr name="Picture 54" id="54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8211800" y="8521700"/>
            <a:ext cx="5041900" cy="30607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7010400" y="8521700"/>
            <a:ext cx="5041900" cy="3048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2611100" y="8521700"/>
            <a:ext cx="50419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0993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name="TextBox 26" id="26"/>
          <p:cNvSpPr txBox="true"/>
          <p:nvPr/>
        </p:nvSpPr>
        <p:spPr>
          <a:xfrm rot="21600000">
            <a:off x="1092200" y="2705100"/>
            <a:ext cx="4927600" cy="14859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latin typeface="DungGeunMo"/>
              </a:rPr>
              <a:t>U M 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3000" y="3987800"/>
            <a:ext cx="3378200" cy="3429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l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3AB429"/>
                </a:solidFill>
                <a:latin typeface="DungGeunMo"/>
              </a:rPr>
              <a:t>Unified Modeling Language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25">
            <a:alphaModFix amt="80000"/>
          </a:blip>
          <a:stretch>
            <a:fillRect/>
          </a:stretch>
        </p:blipFill>
        <p:spPr>
          <a:xfrm rot="0">
            <a:off x="1143000" y="6769100"/>
            <a:ext cx="863600" cy="1016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6332200" y="129159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3AB429"/>
                </a:solidFill>
                <a:latin typeface="DungGeunMo"/>
              </a:rPr>
              <a:t>+ Unified Modeling Language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172200" y="2362200"/>
            <a:ext cx="17932400" cy="10375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30303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0"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 rot="0"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 rot="0"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 rot="0"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 rot="0"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 rot="0"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 rot="0"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 rot="0"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 rot="0"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 rot="0"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 rot="0"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 rot="0"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 rot="0"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 rot="0"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27200" y="15621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3000" y="495300"/>
            <a:ext cx="7150100" cy="393700"/>
          </a:xfrm>
          <a:prstGeom prst="rect">
            <a:avLst/>
          </a:prstGeom>
        </p:spPr>
        <p:txBody>
          <a:bodyPr anchor="t" rtlCol="false" lIns="0" tIns="15463" rIns="0" bIns="0"/>
          <a:lstStyle/>
          <a:p>
            <a:pPr algn="l" lvl="0">
              <a:lnSpc>
                <a:spcPct val="107070"/>
              </a:lnSpc>
            </a:pPr>
            <a:r>
              <a:rPr lang="en" sz="2213" b="false" i="false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30300" y="6781800"/>
            <a:ext cx="863600" cy="1016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21600000">
            <a:off x="1092200" y="2705100"/>
            <a:ext cx="4927600" cy="2501900"/>
          </a:xfrm>
          <a:prstGeom prst="rect">
            <a:avLst/>
          </a:prstGeom>
        </p:spPr>
        <p:txBody>
          <a:bodyPr anchor="t" rtlCol="false" lIns="0" tIns="232827" rIns="0" bIns="0"/>
          <a:lstStyle/>
          <a:p>
            <a:pPr algn="l" lvl="0">
              <a:lnSpc>
                <a:spcPct val="79679"/>
              </a:lnSpc>
            </a:pPr>
            <a:r>
              <a:rPr lang="en" sz="8333" b="false" i="false" u="none" strike="noStrike" spc="-667">
                <a:solidFill>
                  <a:srgbClr val="FFFFFF"/>
                </a:solidFill>
                <a:latin typeface="DungGeunMo"/>
              </a:rPr>
              <a:t>FLOW CHART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3000" y="5067300"/>
            <a:ext cx="2743200" cy="368300"/>
          </a:xfrm>
          <a:prstGeom prst="rect">
            <a:avLst/>
          </a:prstGeom>
        </p:spPr>
        <p:txBody>
          <a:bodyPr anchor="t" rtlCol="false" lIns="0" tIns="13585" rIns="0" bIns="0"/>
          <a:lstStyle/>
          <a:p>
            <a:pPr algn="l" lvl="0">
              <a:lnSpc>
                <a:spcPct val="107070"/>
              </a:lnSpc>
            </a:pPr>
            <a:r>
              <a:rPr lang="en" sz="1944" b="false" i="false" u="none" strike="noStrike" spc="39">
                <a:solidFill>
                  <a:srgbClr val="18A8F1"/>
                </a:solidFill>
                <a:latin typeface="DungGeunMo"/>
              </a:rPr>
              <a:t>FLOW CHART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332200" y="12915900"/>
            <a:ext cx="7391400" cy="355600"/>
          </a:xfrm>
          <a:prstGeom prst="rect">
            <a:avLst/>
          </a:prstGeom>
        </p:spPr>
        <p:txBody>
          <a:bodyPr anchor="t" rtlCol="false" lIns="0" tIns="13737" rIns="0" bIns="0"/>
          <a:lstStyle/>
          <a:p>
            <a:pPr algn="r" lvl="0">
              <a:lnSpc>
                <a:spcPct val="107070"/>
              </a:lnSpc>
            </a:pPr>
            <a:r>
              <a:rPr lang="en" sz="1966" b="false" i="false" u="none" strike="noStrike" spc="157">
                <a:solidFill>
                  <a:srgbClr val="18A8F1"/>
                </a:solidFill>
                <a:latin typeface="DungGeunMo"/>
              </a:rPr>
              <a:t>+ Flow chart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172200" y="2463800"/>
            <a:ext cx="17653000" cy="1026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